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101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566DFA-1302-4C0C-B996-7054C1C8842D}" type="doc">
      <dgm:prSet loTypeId="urn:microsoft.com/office/officeart/2005/8/layout/process5" loCatId="process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95AA77C7-05F0-47E6-AC88-35726752D051}">
      <dgm:prSet/>
      <dgm:spPr/>
      <dgm:t>
        <a:bodyPr/>
        <a:lstStyle/>
        <a:p>
          <a:r>
            <a:rPr lang="en-US"/>
            <a:t>Google-ove politike načina pretraživanja web</a:t>
          </a:r>
        </a:p>
      </dgm:t>
    </dgm:pt>
    <dgm:pt modelId="{96DD056C-BEDF-44B4-AA28-010CFD575065}" type="parTrans" cxnId="{5AF676AD-C24F-46B8-8426-65DE49615B46}">
      <dgm:prSet/>
      <dgm:spPr/>
      <dgm:t>
        <a:bodyPr/>
        <a:lstStyle/>
        <a:p>
          <a:endParaRPr lang="en-US"/>
        </a:p>
      </dgm:t>
    </dgm:pt>
    <dgm:pt modelId="{D3ED8708-E009-446C-91BD-813764E919B3}" type="sibTrans" cxnId="{5AF676AD-C24F-46B8-8426-65DE49615B46}">
      <dgm:prSet/>
      <dgm:spPr/>
      <dgm:t>
        <a:bodyPr/>
        <a:lstStyle/>
        <a:p>
          <a:endParaRPr lang="en-US"/>
        </a:p>
      </dgm:t>
    </dgm:pt>
    <dgm:pt modelId="{FBE9A035-966A-453E-A1C9-0AD5BE61F6AF}">
      <dgm:prSet/>
      <dgm:spPr/>
      <dgm:t>
        <a:bodyPr/>
        <a:lstStyle/>
        <a:p>
          <a:r>
            <a:rPr lang="en-US"/>
            <a:t>sadržaja na internetu.</a:t>
          </a:r>
        </a:p>
      </dgm:t>
    </dgm:pt>
    <dgm:pt modelId="{6076740A-813B-450E-9244-8EC00D4DDB43}" type="parTrans" cxnId="{9B343201-8E3D-4F7B-9EC7-65BF5F599880}">
      <dgm:prSet/>
      <dgm:spPr/>
      <dgm:t>
        <a:bodyPr/>
        <a:lstStyle/>
        <a:p>
          <a:endParaRPr lang="en-US"/>
        </a:p>
      </dgm:t>
    </dgm:pt>
    <dgm:pt modelId="{73B7734C-600A-4400-8A31-55BD0F5BDC24}" type="sibTrans" cxnId="{9B343201-8E3D-4F7B-9EC7-65BF5F599880}">
      <dgm:prSet/>
      <dgm:spPr/>
      <dgm:t>
        <a:bodyPr/>
        <a:lstStyle/>
        <a:p>
          <a:endParaRPr lang="en-US"/>
        </a:p>
      </dgm:t>
    </dgm:pt>
    <dgm:pt modelId="{DF33A590-4E36-4D10-92E6-E801C2413FD4}">
      <dgm:prSet/>
      <dgm:spPr/>
      <dgm:t>
        <a:bodyPr/>
        <a:lstStyle/>
        <a:p>
          <a:r>
            <a:rPr lang="en-US"/>
            <a:t>“</a:t>
          </a:r>
          <a:r>
            <a:rPr lang="en-US" i="1"/>
            <a:t>Koliko poznajete namere i stavove svojih online posetilaca,</a:t>
          </a:r>
          <a:endParaRPr lang="en-US"/>
        </a:p>
      </dgm:t>
    </dgm:pt>
    <dgm:pt modelId="{01C74582-9E7C-4753-BE63-BCA8DA0346DC}" type="parTrans" cxnId="{16023BFA-D229-49E9-AE54-D25A7E4C32E7}">
      <dgm:prSet/>
      <dgm:spPr/>
      <dgm:t>
        <a:bodyPr/>
        <a:lstStyle/>
        <a:p>
          <a:endParaRPr lang="en-US"/>
        </a:p>
      </dgm:t>
    </dgm:pt>
    <dgm:pt modelId="{8FF42860-3507-4544-8670-7871F791F029}" type="sibTrans" cxnId="{16023BFA-D229-49E9-AE54-D25A7E4C32E7}">
      <dgm:prSet/>
      <dgm:spPr/>
      <dgm:t>
        <a:bodyPr/>
        <a:lstStyle/>
        <a:p>
          <a:endParaRPr lang="en-US"/>
        </a:p>
      </dgm:t>
    </dgm:pt>
    <dgm:pt modelId="{AB76D993-E92E-4818-A334-92DD45401E49}">
      <dgm:prSet/>
      <dgm:spPr/>
      <dgm:t>
        <a:bodyPr/>
        <a:lstStyle/>
        <a:p>
          <a:r>
            <a:rPr lang="en-US" i="1"/>
            <a:t>iste	će te bolje predstaviti”.</a:t>
          </a:r>
          <a:endParaRPr lang="en-US"/>
        </a:p>
      </dgm:t>
    </dgm:pt>
    <dgm:pt modelId="{A2C11B14-DEB2-46E3-A0C0-3DC94420391C}" type="parTrans" cxnId="{B479774B-4B9D-4854-8058-F8C567F2648A}">
      <dgm:prSet/>
      <dgm:spPr/>
      <dgm:t>
        <a:bodyPr/>
        <a:lstStyle/>
        <a:p>
          <a:endParaRPr lang="en-US"/>
        </a:p>
      </dgm:t>
    </dgm:pt>
    <dgm:pt modelId="{2587FFD5-D78F-49FE-AAA3-C232A6DE26CD}" type="sibTrans" cxnId="{B479774B-4B9D-4854-8058-F8C567F2648A}">
      <dgm:prSet/>
      <dgm:spPr/>
      <dgm:t>
        <a:bodyPr/>
        <a:lstStyle/>
        <a:p>
          <a:endParaRPr lang="en-US"/>
        </a:p>
      </dgm:t>
    </dgm:pt>
    <dgm:pt modelId="{66B355EE-0362-4F3B-9C08-EB4B200AD0AA}" type="pres">
      <dgm:prSet presAssocID="{AC566DFA-1302-4C0C-B996-7054C1C8842D}" presName="diagram" presStyleCnt="0">
        <dgm:presLayoutVars>
          <dgm:dir/>
          <dgm:resizeHandles val="exact"/>
        </dgm:presLayoutVars>
      </dgm:prSet>
      <dgm:spPr/>
    </dgm:pt>
    <dgm:pt modelId="{418D2092-0BCA-423F-8BE7-CF9ACA468FD6}" type="pres">
      <dgm:prSet presAssocID="{95AA77C7-05F0-47E6-AC88-35726752D051}" presName="node" presStyleLbl="node1" presStyleIdx="0" presStyleCnt="2">
        <dgm:presLayoutVars>
          <dgm:bulletEnabled val="1"/>
        </dgm:presLayoutVars>
      </dgm:prSet>
      <dgm:spPr/>
    </dgm:pt>
    <dgm:pt modelId="{6E0F605B-F467-4952-882F-75548F207C5D}" type="pres">
      <dgm:prSet presAssocID="{D3ED8708-E009-446C-91BD-813764E919B3}" presName="sibTrans" presStyleLbl="sibTrans2D1" presStyleIdx="0" presStyleCnt="1"/>
      <dgm:spPr/>
    </dgm:pt>
    <dgm:pt modelId="{AAFB0200-516F-4BE5-BCCA-79F6B3734CA3}" type="pres">
      <dgm:prSet presAssocID="{D3ED8708-E009-446C-91BD-813764E919B3}" presName="connectorText" presStyleLbl="sibTrans2D1" presStyleIdx="0" presStyleCnt="1"/>
      <dgm:spPr/>
    </dgm:pt>
    <dgm:pt modelId="{33D150CC-27C2-4FA2-B86D-AB982A1861D4}" type="pres">
      <dgm:prSet presAssocID="{FBE9A035-966A-453E-A1C9-0AD5BE61F6AF}" presName="node" presStyleLbl="node1" presStyleIdx="1" presStyleCnt="2">
        <dgm:presLayoutVars>
          <dgm:bulletEnabled val="1"/>
        </dgm:presLayoutVars>
      </dgm:prSet>
      <dgm:spPr/>
    </dgm:pt>
  </dgm:ptLst>
  <dgm:cxnLst>
    <dgm:cxn modelId="{9B343201-8E3D-4F7B-9EC7-65BF5F599880}" srcId="{AC566DFA-1302-4C0C-B996-7054C1C8842D}" destId="{FBE9A035-966A-453E-A1C9-0AD5BE61F6AF}" srcOrd="1" destOrd="0" parTransId="{6076740A-813B-450E-9244-8EC00D4DDB43}" sibTransId="{73B7734C-600A-4400-8A31-55BD0F5BDC24}"/>
    <dgm:cxn modelId="{844FCE0D-0E6C-4B56-AF78-BFAE3F4EE96E}" type="presOf" srcId="{95AA77C7-05F0-47E6-AC88-35726752D051}" destId="{418D2092-0BCA-423F-8BE7-CF9ACA468FD6}" srcOrd="0" destOrd="0" presId="urn:microsoft.com/office/officeart/2005/8/layout/process5"/>
    <dgm:cxn modelId="{16AE1145-2345-4E89-BFD2-55163C30CEC4}" type="presOf" srcId="{FBE9A035-966A-453E-A1C9-0AD5BE61F6AF}" destId="{33D150CC-27C2-4FA2-B86D-AB982A1861D4}" srcOrd="0" destOrd="0" presId="urn:microsoft.com/office/officeart/2005/8/layout/process5"/>
    <dgm:cxn modelId="{B479774B-4B9D-4854-8058-F8C567F2648A}" srcId="{DF33A590-4E36-4D10-92E6-E801C2413FD4}" destId="{AB76D993-E92E-4818-A334-92DD45401E49}" srcOrd="0" destOrd="0" parTransId="{A2C11B14-DEB2-46E3-A0C0-3DC94420391C}" sibTransId="{2587FFD5-D78F-49FE-AAA3-C232A6DE26CD}"/>
    <dgm:cxn modelId="{33A7F676-A319-4978-8423-53E5B43A59B5}" type="presOf" srcId="{DF33A590-4E36-4D10-92E6-E801C2413FD4}" destId="{33D150CC-27C2-4FA2-B86D-AB982A1861D4}" srcOrd="0" destOrd="1" presId="urn:microsoft.com/office/officeart/2005/8/layout/process5"/>
    <dgm:cxn modelId="{CDB17857-24EB-4228-9C09-6667DB012D84}" type="presOf" srcId="{D3ED8708-E009-446C-91BD-813764E919B3}" destId="{6E0F605B-F467-4952-882F-75548F207C5D}" srcOrd="0" destOrd="0" presId="urn:microsoft.com/office/officeart/2005/8/layout/process5"/>
    <dgm:cxn modelId="{877AF6AA-455E-4F17-B9B9-2A6D5EA1BE57}" type="presOf" srcId="{D3ED8708-E009-446C-91BD-813764E919B3}" destId="{AAFB0200-516F-4BE5-BCCA-79F6B3734CA3}" srcOrd="1" destOrd="0" presId="urn:microsoft.com/office/officeart/2005/8/layout/process5"/>
    <dgm:cxn modelId="{5AF676AD-C24F-46B8-8426-65DE49615B46}" srcId="{AC566DFA-1302-4C0C-B996-7054C1C8842D}" destId="{95AA77C7-05F0-47E6-AC88-35726752D051}" srcOrd="0" destOrd="0" parTransId="{96DD056C-BEDF-44B4-AA28-010CFD575065}" sibTransId="{D3ED8708-E009-446C-91BD-813764E919B3}"/>
    <dgm:cxn modelId="{A8E8FDB1-EFE6-499B-9FC8-77D894E4129A}" type="presOf" srcId="{AC566DFA-1302-4C0C-B996-7054C1C8842D}" destId="{66B355EE-0362-4F3B-9C08-EB4B200AD0AA}" srcOrd="0" destOrd="0" presId="urn:microsoft.com/office/officeart/2005/8/layout/process5"/>
    <dgm:cxn modelId="{49A093E7-9C16-441E-9425-04701042F1B2}" type="presOf" srcId="{AB76D993-E92E-4818-A334-92DD45401E49}" destId="{33D150CC-27C2-4FA2-B86D-AB982A1861D4}" srcOrd="0" destOrd="2" presId="urn:microsoft.com/office/officeart/2005/8/layout/process5"/>
    <dgm:cxn modelId="{16023BFA-D229-49E9-AE54-D25A7E4C32E7}" srcId="{FBE9A035-966A-453E-A1C9-0AD5BE61F6AF}" destId="{DF33A590-4E36-4D10-92E6-E801C2413FD4}" srcOrd="0" destOrd="0" parTransId="{01C74582-9E7C-4753-BE63-BCA8DA0346DC}" sibTransId="{8FF42860-3507-4544-8670-7871F791F029}"/>
    <dgm:cxn modelId="{4C5607B9-14C6-4735-B12E-6E6760A8007E}" type="presParOf" srcId="{66B355EE-0362-4F3B-9C08-EB4B200AD0AA}" destId="{418D2092-0BCA-423F-8BE7-CF9ACA468FD6}" srcOrd="0" destOrd="0" presId="urn:microsoft.com/office/officeart/2005/8/layout/process5"/>
    <dgm:cxn modelId="{3F18F3D8-4FCE-4338-81C5-BA85AAF2D72B}" type="presParOf" srcId="{66B355EE-0362-4F3B-9C08-EB4B200AD0AA}" destId="{6E0F605B-F467-4952-882F-75548F207C5D}" srcOrd="1" destOrd="0" presId="urn:microsoft.com/office/officeart/2005/8/layout/process5"/>
    <dgm:cxn modelId="{BC705F7C-9F21-4072-BB13-0CE822250F03}" type="presParOf" srcId="{6E0F605B-F467-4952-882F-75548F207C5D}" destId="{AAFB0200-516F-4BE5-BCCA-79F6B3734CA3}" srcOrd="0" destOrd="0" presId="urn:microsoft.com/office/officeart/2005/8/layout/process5"/>
    <dgm:cxn modelId="{9E771185-5EE6-4C45-AB90-65CBDA434810}" type="presParOf" srcId="{66B355EE-0362-4F3B-9C08-EB4B200AD0AA}" destId="{33D150CC-27C2-4FA2-B86D-AB982A1861D4}" srcOrd="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D2092-0BCA-423F-8BE7-CF9ACA468FD6}">
      <dsp:nvSpPr>
        <dsp:cNvPr id="0" name=""/>
        <dsp:cNvSpPr/>
      </dsp:nvSpPr>
      <dsp:spPr>
        <a:xfrm>
          <a:off x="1540" y="1190216"/>
          <a:ext cx="3284841" cy="19709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Google-ove politike načina pretraživanja web</a:t>
          </a:r>
        </a:p>
      </dsp:txBody>
      <dsp:txXfrm>
        <a:off x="59266" y="1247942"/>
        <a:ext cx="3169389" cy="1855452"/>
      </dsp:txXfrm>
    </dsp:sp>
    <dsp:sp modelId="{6E0F605B-F467-4952-882F-75548F207C5D}">
      <dsp:nvSpPr>
        <dsp:cNvPr id="0" name=""/>
        <dsp:cNvSpPr/>
      </dsp:nvSpPr>
      <dsp:spPr>
        <a:xfrm>
          <a:off x="3575447" y="1768348"/>
          <a:ext cx="696386" cy="814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3575447" y="1931276"/>
        <a:ext cx="487470" cy="488784"/>
      </dsp:txXfrm>
    </dsp:sp>
    <dsp:sp modelId="{33D150CC-27C2-4FA2-B86D-AB982A1861D4}">
      <dsp:nvSpPr>
        <dsp:cNvPr id="0" name=""/>
        <dsp:cNvSpPr/>
      </dsp:nvSpPr>
      <dsp:spPr>
        <a:xfrm>
          <a:off x="4600318" y="1190216"/>
          <a:ext cx="3284841" cy="19709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sadržaja na internetu.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“</a:t>
          </a:r>
          <a:r>
            <a:rPr lang="en-US" sz="1800" i="1" kern="1200"/>
            <a:t>Koliko poznajete namere i stavove svojih online posetilaca,</a:t>
          </a:r>
          <a:endParaRPr lang="en-US" sz="1800" kern="1200"/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/>
            <a:t>iste	će te bolje predstaviti”.</a:t>
          </a:r>
          <a:endParaRPr lang="en-US" sz="1800" kern="1200"/>
        </a:p>
      </dsp:txBody>
      <dsp:txXfrm>
        <a:off x="4658044" y="1247942"/>
        <a:ext cx="3169389" cy="1855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347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31C6B6-436E-4712-B53E-65F98D967F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8A1BD85-B869-4996-9432-13DD626A63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sr-Latn-RS"/>
              <a:t>Kliknite da biste uredili stil podnaslova mastera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DF61BFF0-38DE-4807-94AB-7957A9692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E98B3510-3132-4DC5-8A81-28E8F4D4A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D96E99E4-28D3-4638-9300-4C22FA916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64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461721-A47A-458F-ACAD-2D42FE952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FEC5DBF4-293F-4C03-AC5D-5C51178AE1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553A72B4-4576-4FDF-B6D7-04624C695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0D5482EE-2D5B-4BCC-9D7B-E1247235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78D14498-068F-4501-AC5A-17108847B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19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>
            <a:extLst>
              <a:ext uri="{FF2B5EF4-FFF2-40B4-BE49-F238E27FC236}">
                <a16:creationId xmlns:a16="http://schemas.microsoft.com/office/drawing/2014/main" id="{C5D67D6D-4EB6-457D-9515-2DC9EB6D0F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vertikalni tekst 2">
            <a:extLst>
              <a:ext uri="{FF2B5EF4-FFF2-40B4-BE49-F238E27FC236}">
                <a16:creationId xmlns:a16="http://schemas.microsoft.com/office/drawing/2014/main" id="{37E3206F-E20E-4C1E-86E2-9B3BFA61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F385B5EE-6F65-4ED2-A8E4-7C770FCBD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B2E4B9A9-22BD-44BD-88B2-D7D5D31E4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6BA89EA6-09A6-41C4-B4F5-2E511332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3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578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01BF033-2824-48D7-8CDE-28A28759E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137809E9-422A-419F-820D-55A9127FC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019B2BF-CD09-4DBF-AFFE-AA8462E65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14B43517-3508-47D4-8FDE-4D473FCE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34F12FF-EE42-4DEB-ACCC-986E0E73E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8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68DD3A-530B-4ABC-B9D7-CF95DC84C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E07A3F31-A63C-44D7-9D98-2C0A6649A7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9B41924-A290-4696-A92B-BB636E5EA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AE576EF3-4F36-4568-BAB6-E6B077E9E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85FE62EE-FF80-48C1-A2B1-314CB791B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44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E0ADC8-8F16-4937-A6A0-FA562F18D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88156FD4-F80C-4A81-BB27-49DA115DC4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A1C65A88-EA55-42D6-B3F3-26E056E90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74D3D131-7531-4546-B786-D3BAD010F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A640EDAB-76EF-49FF-9606-EDD23E1A5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277830CA-91A0-45CA-9A57-0263EF9F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582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2083021-C32D-4D64-8E8C-500747C47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91F05909-D157-47E9-9FC6-87F6FFB94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4" name="Čuvar mesta za sadržaj 3">
            <a:extLst>
              <a:ext uri="{FF2B5EF4-FFF2-40B4-BE49-F238E27FC236}">
                <a16:creationId xmlns:a16="http://schemas.microsoft.com/office/drawing/2014/main" id="{5AB2C2E7-58E9-4AEB-AE6B-66892A205B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5" name="Čuvar mesta za tekst 4">
            <a:extLst>
              <a:ext uri="{FF2B5EF4-FFF2-40B4-BE49-F238E27FC236}">
                <a16:creationId xmlns:a16="http://schemas.microsoft.com/office/drawing/2014/main" id="{E2BED546-D8B1-4078-A372-D50B905045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6" name="Čuvar mesta za sadržaj 5">
            <a:extLst>
              <a:ext uri="{FF2B5EF4-FFF2-40B4-BE49-F238E27FC236}">
                <a16:creationId xmlns:a16="http://schemas.microsoft.com/office/drawing/2014/main" id="{62307794-C97F-4D37-9709-5042E5E197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7" name="Čuvar mesta za datum 6">
            <a:extLst>
              <a:ext uri="{FF2B5EF4-FFF2-40B4-BE49-F238E27FC236}">
                <a16:creationId xmlns:a16="http://schemas.microsoft.com/office/drawing/2014/main" id="{6C27A8FB-B68D-44D8-B5A2-52A8EE7CF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8" name="Čuvar mesta za podnožje 7">
            <a:extLst>
              <a:ext uri="{FF2B5EF4-FFF2-40B4-BE49-F238E27FC236}">
                <a16:creationId xmlns:a16="http://schemas.microsoft.com/office/drawing/2014/main" id="{38ADB47F-A9D3-436B-BFC7-8972163A4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Čuvar mesta za broj slajda 8">
            <a:extLst>
              <a:ext uri="{FF2B5EF4-FFF2-40B4-BE49-F238E27FC236}">
                <a16:creationId xmlns:a16="http://schemas.microsoft.com/office/drawing/2014/main" id="{86834887-8B1D-4C1E-A1FC-9501BF723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324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1A82BE1-5D32-42DC-A72C-18C05E9BA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datum 2">
            <a:extLst>
              <a:ext uri="{FF2B5EF4-FFF2-40B4-BE49-F238E27FC236}">
                <a16:creationId xmlns:a16="http://schemas.microsoft.com/office/drawing/2014/main" id="{9DECC49A-1D30-408E-BC07-7C7B30CF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4" name="Čuvar mesta za podnožje 3">
            <a:extLst>
              <a:ext uri="{FF2B5EF4-FFF2-40B4-BE49-F238E27FC236}">
                <a16:creationId xmlns:a16="http://schemas.microsoft.com/office/drawing/2014/main" id="{311D3F80-D298-4C3B-B827-C755A9976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Čuvar mesta za broj slajda 4">
            <a:extLst>
              <a:ext uri="{FF2B5EF4-FFF2-40B4-BE49-F238E27FC236}">
                <a16:creationId xmlns:a16="http://schemas.microsoft.com/office/drawing/2014/main" id="{BD986B85-1A2E-4E72-B873-5C0124922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82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>
            <a:extLst>
              <a:ext uri="{FF2B5EF4-FFF2-40B4-BE49-F238E27FC236}">
                <a16:creationId xmlns:a16="http://schemas.microsoft.com/office/drawing/2014/main" id="{CDAFD0A9-AC27-4BB0-870F-A8F71E57E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3" name="Čuvar mesta za podnožje 2">
            <a:extLst>
              <a:ext uri="{FF2B5EF4-FFF2-40B4-BE49-F238E27FC236}">
                <a16:creationId xmlns:a16="http://schemas.microsoft.com/office/drawing/2014/main" id="{A102D93F-7069-4430-9B50-B3EBB942B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Čuvar mesta za broj slajda 3">
            <a:extLst>
              <a:ext uri="{FF2B5EF4-FFF2-40B4-BE49-F238E27FC236}">
                <a16:creationId xmlns:a16="http://schemas.microsoft.com/office/drawing/2014/main" id="{1238203A-BC0D-465C-B7A6-46E600284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24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FD6FC1-EABD-4932-9324-C8758B882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adržaj 2">
            <a:extLst>
              <a:ext uri="{FF2B5EF4-FFF2-40B4-BE49-F238E27FC236}">
                <a16:creationId xmlns:a16="http://schemas.microsoft.com/office/drawing/2014/main" id="{EE9B3740-2773-4AC3-BF43-DAD1E9D80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52ECA5EC-5401-46B9-B306-6C388B9537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6B81D658-B292-4C2F-9FF0-B87849381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100A13D1-010B-4209-AFBE-B2963191C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0CD57D1C-DA77-4910-B8C9-79D855CDF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5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EE6FB5-16DA-4643-B39C-A8C78D5ED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sliku 2">
            <a:extLst>
              <a:ext uri="{FF2B5EF4-FFF2-40B4-BE49-F238E27FC236}">
                <a16:creationId xmlns:a16="http://schemas.microsoft.com/office/drawing/2014/main" id="{4EF42EA7-087B-45EF-9833-40E82FFCBE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Čuvar mesta za tekst 3">
            <a:extLst>
              <a:ext uri="{FF2B5EF4-FFF2-40B4-BE49-F238E27FC236}">
                <a16:creationId xmlns:a16="http://schemas.microsoft.com/office/drawing/2014/main" id="{37A7EBDE-15E0-46A4-B61D-A021E9158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sr-Latn-RS"/>
              <a:t>Kliknite da biste uredili stilove teksta mastera</a:t>
            </a:r>
          </a:p>
        </p:txBody>
      </p:sp>
      <p:sp>
        <p:nvSpPr>
          <p:cNvPr id="5" name="Čuvar mesta za datum 4">
            <a:extLst>
              <a:ext uri="{FF2B5EF4-FFF2-40B4-BE49-F238E27FC236}">
                <a16:creationId xmlns:a16="http://schemas.microsoft.com/office/drawing/2014/main" id="{52732BE6-7A88-48BF-89CE-22257A06B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6" name="Čuvar mesta za podnožje 5">
            <a:extLst>
              <a:ext uri="{FF2B5EF4-FFF2-40B4-BE49-F238E27FC236}">
                <a16:creationId xmlns:a16="http://schemas.microsoft.com/office/drawing/2014/main" id="{C5CDC2A8-36FE-453A-9676-75D776543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Čuvar mesta za broj slajda 6">
            <a:extLst>
              <a:ext uri="{FF2B5EF4-FFF2-40B4-BE49-F238E27FC236}">
                <a16:creationId xmlns:a16="http://schemas.microsoft.com/office/drawing/2014/main" id="{0FE8E691-8351-4EC7-9EE9-D914AD444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98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>
            <a:extLst>
              <a:ext uri="{FF2B5EF4-FFF2-40B4-BE49-F238E27FC236}">
                <a16:creationId xmlns:a16="http://schemas.microsoft.com/office/drawing/2014/main" id="{6CF1A84B-90BF-45EB-A75B-FCD872EE9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RS"/>
              <a:t>Kliknite i uredite naslov mastera</a:t>
            </a:r>
            <a:endParaRPr lang="en-US"/>
          </a:p>
        </p:txBody>
      </p:sp>
      <p:sp>
        <p:nvSpPr>
          <p:cNvPr id="3" name="Čuvar mesta za tekst 2">
            <a:extLst>
              <a:ext uri="{FF2B5EF4-FFF2-40B4-BE49-F238E27FC236}">
                <a16:creationId xmlns:a16="http://schemas.microsoft.com/office/drawing/2014/main" id="{C3DB6A87-7E92-4C53-945B-4E8425825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RS"/>
              <a:t>Kliknite da biste uredili stilove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  <a:endParaRPr lang="en-US"/>
          </a:p>
        </p:txBody>
      </p:sp>
      <p:sp>
        <p:nvSpPr>
          <p:cNvPr id="4" name="Čuvar mesta za datum 3">
            <a:extLst>
              <a:ext uri="{FF2B5EF4-FFF2-40B4-BE49-F238E27FC236}">
                <a16:creationId xmlns:a16="http://schemas.microsoft.com/office/drawing/2014/main" id="{A93ED150-BB84-49C7-B6C7-6EB8637D11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Čuvar mesta za podnožje 4">
            <a:extLst>
              <a:ext uri="{FF2B5EF4-FFF2-40B4-BE49-F238E27FC236}">
                <a16:creationId xmlns:a16="http://schemas.microsoft.com/office/drawing/2014/main" id="{DC2098B9-1888-4202-AE60-0089C84B5A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Čuvar mesta za broj slajda 5">
            <a:extLst>
              <a:ext uri="{FF2B5EF4-FFF2-40B4-BE49-F238E27FC236}">
                <a16:creationId xmlns:a16="http://schemas.microsoft.com/office/drawing/2014/main" id="{BA320A66-4DA0-4B03-AE50-874D312BB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8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11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31.png"/><Relationship Id="rId9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4900" y="3267075"/>
            <a:ext cx="3581400" cy="2286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14700" y="3267075"/>
            <a:ext cx="4724400" cy="228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667500" y="3267075"/>
            <a:ext cx="1628775" cy="2286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0" y="18854"/>
            <a:ext cx="9144000" cy="6817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9430">
              <a:lnSpc>
                <a:spcPct val="100000"/>
              </a:lnSpc>
            </a:pPr>
            <a:r>
              <a:rPr sz="8000" dirty="0">
                <a:solidFill>
                  <a:srgbClr val="2E5796"/>
                </a:solidFill>
                <a:latin typeface="Palatino Linotype"/>
                <a:cs typeface="Palatino Linotype"/>
              </a:rPr>
              <a:t>S</a:t>
            </a:r>
            <a:r>
              <a:rPr sz="8000" spc="-50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800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8000" spc="20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8000" spc="-5" dirty="0">
                <a:solidFill>
                  <a:srgbClr val="2E5796"/>
                </a:solidFill>
                <a:latin typeface="Palatino Linotype"/>
                <a:cs typeface="Palatino Linotype"/>
              </a:rPr>
              <a:t>te</a:t>
            </a:r>
            <a:r>
              <a:rPr sz="8000" spc="-35" dirty="0">
                <a:solidFill>
                  <a:srgbClr val="2E5796"/>
                </a:solidFill>
                <a:latin typeface="Palatino Linotype"/>
                <a:cs typeface="Palatino Linotype"/>
              </a:rPr>
              <a:t>h</a:t>
            </a:r>
            <a:r>
              <a:rPr sz="8000" spc="-5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8000" spc="-35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8000" spc="20" dirty="0">
                <a:solidFill>
                  <a:srgbClr val="2E5796"/>
                </a:solidFill>
                <a:latin typeface="Palatino Linotype"/>
                <a:cs typeface="Palatino Linotype"/>
              </a:rPr>
              <a:t>k</a:t>
            </a:r>
            <a:r>
              <a:rPr sz="8000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endParaRPr sz="8000">
              <a:latin typeface="Palatino Linotype"/>
              <a:cs typeface="Palatino Linotyp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18854"/>
            <a:ext cx="9144000" cy="68179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673855" y="5998123"/>
            <a:ext cx="194437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b="1" dirty="0">
                <a:latin typeface="Palatino Linotype"/>
                <a:cs typeface="Palatino Linotype"/>
              </a:rPr>
              <a:t>W</a:t>
            </a:r>
            <a:r>
              <a:rPr sz="2750" b="1" spc="-35" dirty="0">
                <a:latin typeface="Palatino Linotype"/>
                <a:cs typeface="Palatino Linotype"/>
              </a:rPr>
              <a:t>E</a:t>
            </a:r>
            <a:r>
              <a:rPr sz="2750" b="1" dirty="0">
                <a:latin typeface="Palatino Linotype"/>
                <a:cs typeface="Palatino Linotype"/>
              </a:rPr>
              <a:t>B</a:t>
            </a:r>
            <a:r>
              <a:rPr sz="2750" b="1" spc="105" dirty="0">
                <a:latin typeface="Times New Roman"/>
                <a:cs typeface="Times New Roman"/>
              </a:rPr>
              <a:t> </a:t>
            </a:r>
            <a:r>
              <a:rPr sz="2750" b="1" spc="30" dirty="0">
                <a:latin typeface="Palatino Linotype"/>
                <a:cs typeface="Palatino Linotype"/>
              </a:rPr>
              <a:t>d</a:t>
            </a:r>
            <a:r>
              <a:rPr sz="2750" b="1" spc="-20" dirty="0">
                <a:latin typeface="Palatino Linotype"/>
                <a:cs typeface="Palatino Linotype"/>
              </a:rPr>
              <a:t>i</a:t>
            </a:r>
            <a:r>
              <a:rPr sz="2750" b="1" spc="45" dirty="0">
                <a:latin typeface="Palatino Linotype"/>
                <a:cs typeface="Palatino Linotype"/>
              </a:rPr>
              <a:t>za</a:t>
            </a:r>
            <a:r>
              <a:rPr sz="2750" b="1" spc="-25" dirty="0">
                <a:latin typeface="Palatino Linotype"/>
                <a:cs typeface="Palatino Linotype"/>
              </a:rPr>
              <a:t>jn</a:t>
            </a:r>
            <a:endParaRPr sz="275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1925" y="95250"/>
            <a:ext cx="3752850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57509" y="95250"/>
            <a:ext cx="2190749" cy="14097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91040" y="95250"/>
            <a:ext cx="1019175" cy="1409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52950" y="95250"/>
            <a:ext cx="2162175" cy="14097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57859" y="95250"/>
            <a:ext cx="3000375" cy="14097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1000" y="95250"/>
            <a:ext cx="1009650" cy="1409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43150" y="828659"/>
            <a:ext cx="1533525" cy="14097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19425" y="828659"/>
            <a:ext cx="1009650" cy="1409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71840" y="828659"/>
            <a:ext cx="3505200" cy="14097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819759" y="828659"/>
            <a:ext cx="1009650" cy="1409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76700" y="1571609"/>
            <a:ext cx="1009650" cy="1409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80386" y="422880"/>
            <a:ext cx="7872095" cy="1379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spc="3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l</a:t>
            </a:r>
            <a:r>
              <a:rPr sz="4850" spc="35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spc="30" dirty="0">
                <a:solidFill>
                  <a:srgbClr val="2E5796"/>
                </a:solidFill>
                <a:latin typeface="Palatino Linotype"/>
                <a:cs typeface="Palatino Linotype"/>
              </a:rPr>
              <a:t>ž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enje</a:t>
            </a:r>
            <a:r>
              <a:rPr sz="4850" spc="45" dirty="0">
                <a:solidFill>
                  <a:srgbClr val="2E5796"/>
                </a:solidFill>
                <a:latin typeface="Palatino Linotype"/>
                <a:cs typeface="Palatino Linotype"/>
              </a:rPr>
              <a:t> </a:t>
            </a:r>
            <a:r>
              <a:rPr sz="4850" spc="5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spc="-4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spc="-55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4850" spc="55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50" spc="-90" dirty="0">
                <a:solidFill>
                  <a:srgbClr val="2E5796"/>
                </a:solidFill>
                <a:latin typeface="Palatino Linotype"/>
                <a:cs typeface="Palatino Linotype"/>
              </a:rPr>
              <a:t>w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eb</a:t>
            </a:r>
            <a:r>
              <a:rPr sz="4850" spc="50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50" spc="30" dirty="0">
                <a:solidFill>
                  <a:srgbClr val="2E5796"/>
                </a:solidFill>
                <a:latin typeface="Palatino Linotype"/>
                <a:cs typeface="Palatino Linotype"/>
              </a:rPr>
              <a:t>s</a:t>
            </a:r>
            <a:r>
              <a:rPr sz="4850" spc="-5" dirty="0">
                <a:solidFill>
                  <a:srgbClr val="2E5796"/>
                </a:solidFill>
                <a:latin typeface="Palatino Linotype"/>
                <a:cs typeface="Palatino Linotype"/>
              </a:rPr>
              <a:t>tr</a:t>
            </a:r>
            <a:r>
              <a:rPr sz="4850" spc="4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spc="5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4850" spc="15" dirty="0">
                <a:solidFill>
                  <a:srgbClr val="2E5796"/>
                </a:solidFill>
                <a:latin typeface="Palatino Linotype"/>
                <a:cs typeface="Palatino Linotype"/>
              </a:rPr>
              <a:t>c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endParaRPr sz="4850">
              <a:latin typeface="Palatino Linotype"/>
              <a:cs typeface="Palatino Linotype"/>
            </a:endParaRPr>
          </a:p>
          <a:p>
            <a:pPr algn="ctr">
              <a:lnSpc>
                <a:spcPts val="5800"/>
              </a:lnSpc>
            </a:pPr>
            <a:r>
              <a:rPr sz="4850" spc="10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spc="20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50" spc="30" dirty="0">
                <a:solidFill>
                  <a:srgbClr val="2E5796"/>
                </a:solidFill>
                <a:latin typeface="Palatino Linotype"/>
                <a:cs typeface="Palatino Linotype"/>
              </a:rPr>
              <a:t>s</a:t>
            </a:r>
            <a:r>
              <a:rPr sz="4850" spc="25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spc="-15" dirty="0">
                <a:solidFill>
                  <a:srgbClr val="2E5796"/>
                </a:solidFill>
                <a:latin typeface="Palatino Linotype"/>
                <a:cs typeface="Palatino Linotype"/>
              </a:rPr>
              <a:t>j</a:t>
            </a:r>
            <a:r>
              <a:rPr sz="4850" spc="-5" dirty="0">
                <a:solidFill>
                  <a:srgbClr val="2E5796"/>
                </a:solidFill>
                <a:latin typeface="Palatino Linotype"/>
                <a:cs typeface="Palatino Linotype"/>
              </a:rPr>
              <a:t>t</a:t>
            </a:r>
            <a:r>
              <a:rPr sz="4850" spc="-55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spc="10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4850" spc="-25" dirty="0">
                <a:solidFill>
                  <a:srgbClr val="2E5796"/>
                </a:solidFill>
                <a:latin typeface="Palatino Linotype"/>
                <a:cs typeface="Palatino Linotype"/>
              </a:rPr>
              <a:t>m</a:t>
            </a:r>
            <a:r>
              <a:rPr sz="485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endParaRPr sz="4850">
              <a:latin typeface="Palatino Linotype"/>
              <a:cs typeface="Palatino Linotyp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4659" y="2448867"/>
            <a:ext cx="7804150" cy="1297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SzPct val="94047"/>
              <a:buFont typeface="Arial"/>
              <a:buChar char="•"/>
              <a:tabLst>
                <a:tab pos="356235" algn="l"/>
              </a:tabLst>
            </a:pPr>
            <a:r>
              <a:rPr sz="4200" i="1" spc="-16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4200" i="1" spc="-17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4200" i="1" spc="-125" dirty="0">
                <a:solidFill>
                  <a:srgbClr val="7F7F7F"/>
                </a:solidFill>
                <a:latin typeface="Tahoma"/>
                <a:cs typeface="Tahoma"/>
              </a:rPr>
              <a:t>ac</a:t>
            </a:r>
            <a:r>
              <a:rPr sz="4200" i="1" spc="-20" dirty="0">
                <a:solidFill>
                  <a:srgbClr val="7F7F7F"/>
                </a:solidFill>
                <a:latin typeface="Tahoma"/>
                <a:cs typeface="Tahoma"/>
              </a:rPr>
              <a:t>́</a:t>
            </a:r>
            <a:r>
              <a:rPr sz="4200" i="1" spc="-13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4200" i="1" spc="-1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4200" i="1" spc="-105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r>
              <a:rPr sz="4200" i="1" spc="4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4200" i="1" spc="-6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4200" i="1" spc="-8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4200" i="1" spc="-12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4200" i="1" spc="-16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4200" i="1" spc="-1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4200" i="1" spc="-24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4200" i="1" spc="-13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4200" i="1" spc="-3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4200" i="1" spc="-6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4200" i="1" spc="-95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4200" i="1" spc="-18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4200" i="1" spc="-13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4200" i="1" spc="-165" dirty="0">
                <a:solidFill>
                  <a:srgbClr val="7F7F7F"/>
                </a:solidFill>
                <a:latin typeface="Tahoma"/>
                <a:cs typeface="Tahoma"/>
              </a:rPr>
              <a:t>đ</a:t>
            </a:r>
            <a:r>
              <a:rPr sz="4200" i="1" spc="-14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4200" i="1" spc="-8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4200" i="1" spc="-9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4200" i="1" spc="-6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4200" i="1" spc="-17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4200" i="1" spc="-13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4200" i="1" spc="-1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4200" i="1" spc="-6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4200" i="1" spc="-16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4200" i="1" spc="-105" dirty="0">
                <a:solidFill>
                  <a:srgbClr val="7F7F7F"/>
                </a:solidFill>
                <a:latin typeface="Tahoma"/>
                <a:cs typeface="Tahoma"/>
              </a:rPr>
              <a:t>a.</a:t>
            </a:r>
            <a:endParaRPr sz="4200">
              <a:latin typeface="Tahoma"/>
              <a:cs typeface="Tahoma"/>
            </a:endParaRPr>
          </a:p>
          <a:p>
            <a:pPr marL="355600" indent="-342900">
              <a:lnSpc>
                <a:spcPct val="100000"/>
              </a:lnSpc>
              <a:spcBef>
                <a:spcPts val="740"/>
              </a:spcBef>
              <a:buClr>
                <a:srgbClr val="7F7F7F"/>
              </a:buClr>
              <a:buSzPct val="94047"/>
              <a:buFont typeface="Arial"/>
              <a:buChar char="•"/>
              <a:tabLst>
                <a:tab pos="356235" algn="l"/>
              </a:tabLst>
            </a:pPr>
            <a:r>
              <a:rPr sz="4200" i="1" spc="-105" dirty="0">
                <a:solidFill>
                  <a:srgbClr val="7F7F7F"/>
                </a:solidFill>
                <a:latin typeface="Tahoma"/>
                <a:cs typeface="Tahoma"/>
              </a:rPr>
              <a:t>Či</a:t>
            </a:r>
            <a:r>
              <a:rPr sz="4200" i="1" spc="-6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4200" i="1" spc="-13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4200" i="1" spc="-12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4200" i="1" spc="-105" dirty="0">
                <a:solidFill>
                  <a:srgbClr val="7F7F7F"/>
                </a:solidFill>
                <a:latin typeface="Tahoma"/>
                <a:cs typeface="Tahoma"/>
              </a:rPr>
              <a:t>je </a:t>
            </a:r>
            <a:r>
              <a:rPr sz="4200" i="1" spc="-18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4200" i="1" spc="-13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4200" i="1" spc="-16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4200" i="1" spc="-13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4200" i="1" spc="-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4200" i="1" spc="-9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4200" i="1" spc="-13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4200" i="1" spc="-7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4200" i="1" spc="-6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4200" i="1" spc="-13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4200" i="1" spc="-8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4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371490"/>
            <a:ext cx="8277240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24790" y="371490"/>
            <a:ext cx="1133475" cy="14097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001000" y="371490"/>
            <a:ext cx="1009650" cy="1409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86000" y="1104900"/>
            <a:ext cx="4591050" cy="14097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19800" y="1104900"/>
            <a:ext cx="1009650" cy="1409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52900" y="1847850"/>
            <a:ext cx="1009650" cy="1409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0"/>
              </a:lnSpc>
            </a:pPr>
            <a:r>
              <a:rPr sz="4850" b="1" dirty="0">
                <a:latin typeface="Palatino Linotype"/>
                <a:cs typeface="Palatino Linotype"/>
              </a:rPr>
              <a:t>K</a:t>
            </a:r>
            <a:r>
              <a:rPr sz="4850" b="1" spc="20" dirty="0">
                <a:latin typeface="Palatino Linotype"/>
                <a:cs typeface="Palatino Linotype"/>
              </a:rPr>
              <a:t>a</a:t>
            </a:r>
            <a:r>
              <a:rPr sz="4850" b="1" spc="15" dirty="0">
                <a:latin typeface="Palatino Linotype"/>
                <a:cs typeface="Palatino Linotype"/>
              </a:rPr>
              <a:t>k</a:t>
            </a:r>
            <a:r>
              <a:rPr sz="4850" b="1" dirty="0">
                <a:latin typeface="Palatino Linotype"/>
                <a:cs typeface="Palatino Linotype"/>
              </a:rPr>
              <a:t>o</a:t>
            </a:r>
            <a:r>
              <a:rPr sz="4850" b="1" spc="-25" dirty="0">
                <a:latin typeface="Times New Roman"/>
                <a:cs typeface="Times New Roman"/>
              </a:rPr>
              <a:t> </a:t>
            </a:r>
            <a:r>
              <a:rPr sz="4850" b="1" dirty="0">
                <a:latin typeface="Palatino Linotype"/>
                <a:cs typeface="Palatino Linotype"/>
              </a:rPr>
              <a:t>G</a:t>
            </a:r>
            <a:r>
              <a:rPr sz="4850" b="1" spc="-30" dirty="0">
                <a:latin typeface="Palatino Linotype"/>
                <a:cs typeface="Palatino Linotype"/>
              </a:rPr>
              <a:t>o</a:t>
            </a:r>
            <a:r>
              <a:rPr sz="4850" b="1" spc="-5" dirty="0">
                <a:latin typeface="Palatino Linotype"/>
                <a:cs typeface="Palatino Linotype"/>
              </a:rPr>
              <a:t>olg</a:t>
            </a:r>
            <a:r>
              <a:rPr sz="4850" b="1" dirty="0">
                <a:latin typeface="Palatino Linotype"/>
                <a:cs typeface="Palatino Linotype"/>
              </a:rPr>
              <a:t>e</a:t>
            </a:r>
            <a:r>
              <a:rPr sz="4850" b="1" spc="170" dirty="0">
                <a:latin typeface="Times New Roman"/>
                <a:cs typeface="Times New Roman"/>
              </a:rPr>
              <a:t> </a:t>
            </a:r>
            <a:r>
              <a:rPr sz="4850" b="1" spc="15" dirty="0">
                <a:latin typeface="Palatino Linotype"/>
                <a:cs typeface="Palatino Linotype"/>
              </a:rPr>
              <a:t>bi</a:t>
            </a:r>
            <a:r>
              <a:rPr sz="4850" b="1" spc="-25" dirty="0">
                <a:latin typeface="Palatino Linotype"/>
                <a:cs typeface="Palatino Linotype"/>
              </a:rPr>
              <a:t>r</a:t>
            </a:r>
            <a:r>
              <a:rPr sz="4850" b="1" dirty="0">
                <a:latin typeface="Palatino Linotype"/>
                <a:cs typeface="Palatino Linotype"/>
              </a:rPr>
              <a:t>a</a:t>
            </a:r>
            <a:r>
              <a:rPr sz="4850" b="1" spc="15" dirty="0">
                <a:latin typeface="Times New Roman"/>
                <a:cs typeface="Times New Roman"/>
              </a:rPr>
              <a:t> </a:t>
            </a:r>
            <a:r>
              <a:rPr sz="4850" b="1" dirty="0">
                <a:latin typeface="Palatino Linotype"/>
                <a:cs typeface="Palatino Linotype"/>
              </a:rPr>
              <a:t>s</a:t>
            </a:r>
            <a:r>
              <a:rPr sz="4850" b="1" spc="25" dirty="0">
                <a:latin typeface="Palatino Linotype"/>
                <a:cs typeface="Palatino Linotype"/>
              </a:rPr>
              <a:t>t</a:t>
            </a:r>
            <a:r>
              <a:rPr sz="4850" b="1" spc="-25" dirty="0">
                <a:latin typeface="Palatino Linotype"/>
                <a:cs typeface="Palatino Linotype"/>
              </a:rPr>
              <a:t>r</a:t>
            </a:r>
            <a:r>
              <a:rPr sz="4850" b="1" spc="25" dirty="0">
                <a:latin typeface="Palatino Linotype"/>
                <a:cs typeface="Palatino Linotype"/>
              </a:rPr>
              <a:t>a</a:t>
            </a:r>
            <a:r>
              <a:rPr sz="4850" b="1" spc="15" dirty="0">
                <a:latin typeface="Palatino Linotype"/>
                <a:cs typeface="Palatino Linotype"/>
              </a:rPr>
              <a:t>ni</a:t>
            </a:r>
            <a:r>
              <a:rPr sz="4850" b="1" dirty="0">
                <a:latin typeface="Palatino Linotype"/>
                <a:cs typeface="Palatino Linotype"/>
              </a:rPr>
              <a:t>c</a:t>
            </a:r>
            <a:r>
              <a:rPr sz="4850" b="1" spc="95" dirty="0">
                <a:latin typeface="Palatino Linotype"/>
                <a:cs typeface="Palatino Linotype"/>
              </a:rPr>
              <a:t>e</a:t>
            </a:r>
            <a:r>
              <a:rPr sz="4850" b="1" dirty="0">
                <a:latin typeface="Palatino Linotype"/>
                <a:cs typeface="Palatino Linotype"/>
              </a:rPr>
              <a:t>?</a:t>
            </a:r>
            <a:endParaRPr sz="4850">
              <a:latin typeface="Palatino Linotype"/>
              <a:cs typeface="Palatino Linotype"/>
            </a:endParaRPr>
          </a:p>
          <a:p>
            <a:pPr algn="ctr">
              <a:lnSpc>
                <a:spcPts val="5800"/>
              </a:lnSpc>
            </a:pPr>
            <a:r>
              <a:rPr sz="4850" b="1" spc="15" dirty="0">
                <a:latin typeface="Palatino Linotype"/>
                <a:cs typeface="Palatino Linotype"/>
              </a:rPr>
              <a:t>Š</a:t>
            </a:r>
            <a:r>
              <a:rPr sz="4850" b="1" spc="20" dirty="0">
                <a:latin typeface="Palatino Linotype"/>
                <a:cs typeface="Palatino Linotype"/>
              </a:rPr>
              <a:t>t</a:t>
            </a:r>
            <a:r>
              <a:rPr sz="4850" b="1" dirty="0">
                <a:latin typeface="Palatino Linotype"/>
                <a:cs typeface="Palatino Linotype"/>
              </a:rPr>
              <a:t>a</a:t>
            </a:r>
            <a:r>
              <a:rPr sz="4850" b="1" spc="20" dirty="0">
                <a:latin typeface="Palatino Linotype"/>
                <a:cs typeface="Palatino Linotype"/>
              </a:rPr>
              <a:t> </a:t>
            </a:r>
            <a:r>
              <a:rPr sz="4850" b="1" spc="15" dirty="0">
                <a:latin typeface="Palatino Linotype"/>
                <a:cs typeface="Palatino Linotype"/>
              </a:rPr>
              <a:t>n</a:t>
            </a:r>
            <a:r>
              <a:rPr sz="4850" b="1" dirty="0">
                <a:latin typeface="Palatino Linotype"/>
                <a:cs typeface="Palatino Linotype"/>
              </a:rPr>
              <a:t>e</a:t>
            </a:r>
            <a:r>
              <a:rPr sz="4850" b="1" spc="-55" dirty="0">
                <a:latin typeface="Palatino Linotype"/>
                <a:cs typeface="Palatino Linotype"/>
              </a:rPr>
              <a:t> </a:t>
            </a:r>
            <a:r>
              <a:rPr sz="4850" b="1" dirty="0">
                <a:latin typeface="Palatino Linotype"/>
                <a:cs typeface="Palatino Linotype"/>
              </a:rPr>
              <a:t>g</a:t>
            </a:r>
            <a:r>
              <a:rPr sz="4850" b="1" spc="5" dirty="0">
                <a:latin typeface="Palatino Linotype"/>
                <a:cs typeface="Palatino Linotype"/>
              </a:rPr>
              <a:t>l</a:t>
            </a:r>
            <a:r>
              <a:rPr sz="4850" b="1" spc="30" dirty="0">
                <a:latin typeface="Palatino Linotype"/>
                <a:cs typeface="Palatino Linotype"/>
              </a:rPr>
              <a:t>e</a:t>
            </a:r>
            <a:r>
              <a:rPr sz="4850" b="1" spc="15" dirty="0">
                <a:latin typeface="Palatino Linotype"/>
                <a:cs typeface="Palatino Linotype"/>
              </a:rPr>
              <a:t>d</a:t>
            </a:r>
            <a:r>
              <a:rPr sz="4850" b="1" spc="30" dirty="0">
                <a:latin typeface="Palatino Linotype"/>
                <a:cs typeface="Palatino Linotype"/>
              </a:rPr>
              <a:t>a</a:t>
            </a:r>
            <a:r>
              <a:rPr sz="4850" b="1" dirty="0">
                <a:latin typeface="Palatino Linotype"/>
                <a:cs typeface="Palatino Linotype"/>
              </a:rPr>
              <a:t>?</a:t>
            </a:r>
            <a:endParaRPr sz="4850">
              <a:latin typeface="Palatino Linotype"/>
              <a:cs typeface="Palatino Linotyp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6739" y="3135348"/>
            <a:ext cx="7748270" cy="2400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u="heavy" spc="35" dirty="0">
                <a:solidFill>
                  <a:srgbClr val="3298FF"/>
                </a:solidFill>
                <a:latin typeface="Tahoma"/>
                <a:cs typeface="Tahoma"/>
              </a:rPr>
              <a:t>r</a:t>
            </a:r>
            <a:r>
              <a:rPr sz="2400" u="heavy" spc="-30" dirty="0">
                <a:solidFill>
                  <a:srgbClr val="3298FF"/>
                </a:solidFill>
                <a:latin typeface="Tahoma"/>
                <a:cs typeface="Tahoma"/>
              </a:rPr>
              <a:t>o</a:t>
            </a:r>
            <a:r>
              <a:rPr sz="2400" u="heavy" spc="20" dirty="0">
                <a:solidFill>
                  <a:srgbClr val="3298FF"/>
                </a:solidFill>
                <a:latin typeface="Tahoma"/>
                <a:cs typeface="Tahoma"/>
              </a:rPr>
              <a:t>b</a:t>
            </a:r>
            <a:r>
              <a:rPr sz="2400" u="heavy" spc="-30" dirty="0">
                <a:solidFill>
                  <a:srgbClr val="3298FF"/>
                </a:solidFill>
                <a:latin typeface="Tahoma"/>
                <a:cs typeface="Tahoma"/>
              </a:rPr>
              <a:t>o</a:t>
            </a:r>
            <a:r>
              <a:rPr sz="2400" u="heavy" spc="20" dirty="0">
                <a:solidFill>
                  <a:srgbClr val="3298FF"/>
                </a:solidFill>
                <a:latin typeface="Tahoma"/>
                <a:cs typeface="Tahoma"/>
              </a:rPr>
              <a:t>t</a:t>
            </a:r>
            <a:r>
              <a:rPr sz="2400" u="heavy" spc="-20" dirty="0">
                <a:solidFill>
                  <a:srgbClr val="3298FF"/>
                </a:solidFill>
                <a:latin typeface="Tahoma"/>
                <a:cs typeface="Tahoma"/>
              </a:rPr>
              <a:t>s</a:t>
            </a:r>
            <a:r>
              <a:rPr sz="2400" u="heavy" spc="20" dirty="0">
                <a:solidFill>
                  <a:srgbClr val="3298FF"/>
                </a:solidFill>
                <a:latin typeface="Tahoma"/>
                <a:cs typeface="Tahoma"/>
              </a:rPr>
              <a:t>.t</a:t>
            </a:r>
            <a:r>
              <a:rPr sz="2400" u="heavy" spc="10" dirty="0">
                <a:solidFill>
                  <a:srgbClr val="3298FF"/>
                </a:solidFill>
                <a:latin typeface="Tahoma"/>
                <a:cs typeface="Tahoma"/>
              </a:rPr>
              <a:t>x</a:t>
            </a:r>
            <a:r>
              <a:rPr sz="2400" u="heavy" spc="-50" dirty="0">
                <a:solidFill>
                  <a:srgbClr val="3298FF"/>
                </a:solidFill>
                <a:latin typeface="Tahoma"/>
                <a:cs typeface="Tahoma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-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,</a:t>
            </a:r>
            <a:r>
              <a:rPr sz="240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„</a:t>
            </a:r>
            <a:r>
              <a:rPr sz="2500" spc="-5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500" spc="-8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500" spc="-5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500" spc="-5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500" spc="-4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500" spc="-45" dirty="0">
                <a:solidFill>
                  <a:srgbClr val="7F7F7F"/>
                </a:solidFill>
                <a:latin typeface="Tahoma"/>
                <a:cs typeface="Tahoma"/>
              </a:rPr>
              <a:t>ex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“.</a:t>
            </a:r>
            <a:endParaRPr sz="2400">
              <a:latin typeface="Tahoma"/>
              <a:cs typeface="Tahoma"/>
            </a:endParaRPr>
          </a:p>
          <a:p>
            <a:pPr marL="355600" marR="520065" indent="-342900">
              <a:lnSpc>
                <a:spcPct val="101699"/>
              </a:lnSpc>
              <a:spcBef>
                <a:spcPts val="50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5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koj</a:t>
            </a:r>
            <a:r>
              <a:rPr sz="2400" spc="1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1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ne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an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da</a:t>
            </a:r>
            <a:r>
              <a:rPr sz="2400" spc="-75" dirty="0">
                <a:solidFill>
                  <a:srgbClr val="7F7F7F"/>
                </a:solidFill>
                <a:latin typeface="Arial"/>
                <a:cs typeface="Arial"/>
              </a:rPr>
              <a:t>v</a:t>
            </a:r>
            <a:r>
              <a:rPr sz="2400" spc="-60" dirty="0">
                <a:solidFill>
                  <a:srgbClr val="7F7F7F"/>
                </a:solidFill>
                <a:latin typeface="Arial"/>
                <a:cs typeface="Arial"/>
              </a:rPr>
              <a:t>a</a:t>
            </a:r>
            <a:r>
              <a:rPr sz="2400" spc="-5" dirty="0">
                <a:solidFill>
                  <a:srgbClr val="7F7F7F"/>
                </a:solidFill>
                <a:latin typeface="Arial"/>
                <a:cs typeface="Arial"/>
              </a:rPr>
              <a:t>j</a:t>
            </a:r>
            <a:r>
              <a:rPr sz="2400" dirty="0">
                <a:solidFill>
                  <a:srgbClr val="7F7F7F"/>
                </a:solidFill>
                <a:latin typeface="Arial"/>
                <a:cs typeface="Arial"/>
              </a:rPr>
              <a:t>u</a:t>
            </a:r>
            <a:r>
              <a:rPr sz="2400" spc="8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Arial"/>
                <a:cs typeface="Arial"/>
              </a:rPr>
              <a:t>se</a:t>
            </a:r>
            <a:r>
              <a:rPr sz="2400" spc="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w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spc="1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an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400" spc="1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endParaRPr sz="2400">
              <a:latin typeface="Tahoma"/>
              <a:cs typeface="Tahoma"/>
            </a:endParaRPr>
          </a:p>
          <a:p>
            <a:pPr marL="355600">
              <a:lnSpc>
                <a:spcPct val="100000"/>
              </a:lnSpc>
              <a:spcBef>
                <a:spcPts val="50"/>
              </a:spcBef>
            </a:pP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il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ju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15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 a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7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  <a:p>
            <a:pPr marL="355600" indent="-342900">
              <a:lnSpc>
                <a:spcPct val="100000"/>
              </a:lnSpc>
              <a:spcBef>
                <a:spcPts val="50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400" spc="-7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́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15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 č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́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-13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il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ng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endParaRPr sz="24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76700" y="15"/>
            <a:ext cx="1009650" cy="752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29100" y="15"/>
            <a:ext cx="1009650" cy="752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52900" y="76200"/>
            <a:ext cx="1009650" cy="14097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3375" y="933450"/>
            <a:ext cx="923925" cy="1181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3400" y="933450"/>
            <a:ext cx="3486150" cy="1181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95650" y="933450"/>
            <a:ext cx="847725" cy="1181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19490" y="933450"/>
            <a:ext cx="1838325" cy="1181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33900" y="933450"/>
            <a:ext cx="2543175" cy="11811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190" y="933450"/>
            <a:ext cx="838199" cy="11811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467490" y="933450"/>
            <a:ext cx="2362199" cy="11811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05790" y="933450"/>
            <a:ext cx="847725" cy="1181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13986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3950" b="1" spc="25" dirty="0">
                <a:latin typeface="Palatino Linotype"/>
                <a:cs typeface="Palatino Linotype"/>
              </a:rPr>
              <a:t>I</a:t>
            </a:r>
            <a:r>
              <a:rPr sz="3950" b="1" spc="-30" dirty="0">
                <a:latin typeface="Palatino Linotype"/>
                <a:cs typeface="Palatino Linotype"/>
              </a:rPr>
              <a:t>nd</a:t>
            </a:r>
            <a:r>
              <a:rPr sz="3950" b="1" spc="30" dirty="0">
                <a:latin typeface="Palatino Linotype"/>
                <a:cs typeface="Palatino Linotype"/>
              </a:rPr>
              <a:t>e</a:t>
            </a:r>
            <a:r>
              <a:rPr sz="3950" b="1" spc="-30" dirty="0">
                <a:latin typeface="Palatino Linotype"/>
                <a:cs typeface="Palatino Linotype"/>
              </a:rPr>
              <a:t>k</a:t>
            </a:r>
            <a:r>
              <a:rPr sz="3950" b="1" spc="30" dirty="0">
                <a:latin typeface="Palatino Linotype"/>
                <a:cs typeface="Palatino Linotype"/>
              </a:rPr>
              <a:t>s</a:t>
            </a:r>
            <a:r>
              <a:rPr sz="3950" b="1" spc="20" dirty="0">
                <a:latin typeface="Palatino Linotype"/>
                <a:cs typeface="Palatino Linotype"/>
              </a:rPr>
              <a:t>ir</a:t>
            </a:r>
            <a:r>
              <a:rPr sz="3950" b="1" spc="30" dirty="0">
                <a:latin typeface="Palatino Linotype"/>
                <a:cs typeface="Palatino Linotype"/>
              </a:rPr>
              <a:t>a</a:t>
            </a:r>
            <a:r>
              <a:rPr sz="3950" b="1" spc="-30" dirty="0">
                <a:latin typeface="Palatino Linotype"/>
                <a:cs typeface="Palatino Linotype"/>
              </a:rPr>
              <a:t>n</a:t>
            </a:r>
            <a:r>
              <a:rPr sz="3950" b="1" spc="20" dirty="0">
                <a:latin typeface="Palatino Linotype"/>
                <a:cs typeface="Palatino Linotype"/>
              </a:rPr>
              <a:t>j</a:t>
            </a:r>
            <a:r>
              <a:rPr sz="3950" b="1" dirty="0">
                <a:latin typeface="Palatino Linotype"/>
                <a:cs typeface="Palatino Linotype"/>
              </a:rPr>
              <a:t>e</a:t>
            </a:r>
            <a:r>
              <a:rPr sz="3950" b="1" spc="40" dirty="0">
                <a:latin typeface="Times New Roman"/>
                <a:cs typeface="Times New Roman"/>
              </a:rPr>
              <a:t> </a:t>
            </a:r>
            <a:r>
              <a:rPr sz="3950" b="1" dirty="0">
                <a:latin typeface="Palatino Linotype"/>
                <a:cs typeface="Palatino Linotype"/>
              </a:rPr>
              <a:t>w</a:t>
            </a:r>
            <a:r>
              <a:rPr sz="3950" b="1" spc="20" dirty="0">
                <a:latin typeface="Palatino Linotype"/>
                <a:cs typeface="Palatino Linotype"/>
              </a:rPr>
              <a:t>e</a:t>
            </a:r>
            <a:r>
              <a:rPr sz="3950" b="1" dirty="0">
                <a:latin typeface="Palatino Linotype"/>
                <a:cs typeface="Palatino Linotype"/>
              </a:rPr>
              <a:t>b</a:t>
            </a:r>
            <a:r>
              <a:rPr sz="3950" b="1" spc="35" dirty="0">
                <a:latin typeface="Times New Roman"/>
                <a:cs typeface="Times New Roman"/>
              </a:rPr>
              <a:t> </a:t>
            </a:r>
            <a:r>
              <a:rPr sz="3950" b="1" spc="30" dirty="0">
                <a:latin typeface="Palatino Linotype"/>
                <a:cs typeface="Palatino Linotype"/>
              </a:rPr>
              <a:t>s</a:t>
            </a:r>
            <a:r>
              <a:rPr sz="3950" b="1" spc="20" dirty="0">
                <a:latin typeface="Palatino Linotype"/>
                <a:cs typeface="Palatino Linotype"/>
              </a:rPr>
              <a:t>tr</a:t>
            </a:r>
            <a:r>
              <a:rPr sz="3950" b="1" spc="30" dirty="0">
                <a:latin typeface="Palatino Linotype"/>
                <a:cs typeface="Palatino Linotype"/>
              </a:rPr>
              <a:t>a</a:t>
            </a:r>
            <a:r>
              <a:rPr sz="3950" b="1" spc="-30" dirty="0">
                <a:latin typeface="Palatino Linotype"/>
                <a:cs typeface="Palatino Linotype"/>
              </a:rPr>
              <a:t>n</a:t>
            </a:r>
            <a:r>
              <a:rPr sz="3950" b="1" spc="20" dirty="0">
                <a:latin typeface="Palatino Linotype"/>
                <a:cs typeface="Palatino Linotype"/>
              </a:rPr>
              <a:t>i</a:t>
            </a:r>
            <a:r>
              <a:rPr sz="3950" b="1" spc="30" dirty="0">
                <a:latin typeface="Palatino Linotype"/>
                <a:cs typeface="Palatino Linotype"/>
              </a:rPr>
              <a:t>c</a:t>
            </a:r>
            <a:r>
              <a:rPr sz="3950" b="1" dirty="0">
                <a:latin typeface="Palatino Linotype"/>
                <a:cs typeface="Palatino Linotype"/>
              </a:rPr>
              <a:t>a</a:t>
            </a:r>
            <a:r>
              <a:rPr sz="3950" b="1" spc="-35" dirty="0">
                <a:latin typeface="Times New Roman"/>
                <a:cs typeface="Times New Roman"/>
              </a:rPr>
              <a:t> </a:t>
            </a:r>
            <a:r>
              <a:rPr sz="3950" b="1" spc="30" dirty="0">
                <a:latin typeface="Palatino Linotype"/>
                <a:cs typeface="Palatino Linotype"/>
              </a:rPr>
              <a:t>sa</a:t>
            </a:r>
            <a:r>
              <a:rPr sz="3950" b="1" spc="20" dirty="0">
                <a:latin typeface="Palatino Linotype"/>
                <a:cs typeface="Palatino Linotype"/>
              </a:rPr>
              <a:t>jt</a:t>
            </a:r>
            <a:r>
              <a:rPr sz="3950" b="1" spc="-40" dirty="0">
                <a:latin typeface="Palatino Linotype"/>
                <a:cs typeface="Palatino Linotype"/>
              </a:rPr>
              <a:t>o</a:t>
            </a:r>
            <a:r>
              <a:rPr sz="3950" b="1" spc="-35" dirty="0">
                <a:latin typeface="Palatino Linotype"/>
                <a:cs typeface="Palatino Linotype"/>
              </a:rPr>
              <a:t>v</a:t>
            </a:r>
            <a:r>
              <a:rPr sz="3950" b="1" dirty="0">
                <a:latin typeface="Palatino Linotype"/>
                <a:cs typeface="Palatino Linotype"/>
              </a:rPr>
              <a:t>a</a:t>
            </a:r>
            <a:endParaRPr sz="3950">
              <a:latin typeface="Palatino Linotype"/>
              <a:cs typeface="Palatino Linotyp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6560" y="2358254"/>
            <a:ext cx="8032115" cy="1504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Goo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1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ad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rž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aj</a:t>
            </a:r>
            <a:r>
              <a:rPr sz="2400" spc="-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40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ct val="100000"/>
              </a:lnSpc>
              <a:spcBef>
                <a:spcPts val="45"/>
              </a:spcBef>
            </a:pP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400" spc="-25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400" spc="-20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ts val="2865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-4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fo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ma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11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16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1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Goo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ts val="2865"/>
              </a:lnSpc>
            </a:pP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–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od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1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om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om</a:t>
            </a:r>
            <a:r>
              <a:rPr sz="2400" spc="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4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19590" y="0"/>
            <a:ext cx="1009650" cy="3143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19590" y="15"/>
            <a:ext cx="1009650" cy="10572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04950" y="381000"/>
            <a:ext cx="3086100" cy="1409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3800" y="381000"/>
            <a:ext cx="4210050" cy="14097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00250" y="1114409"/>
            <a:ext cx="4124340" cy="14097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267309" y="1114409"/>
            <a:ext cx="2038350" cy="1409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48440" y="1114409"/>
            <a:ext cx="1009649" cy="14097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7360" marR="5080" indent="-495934">
              <a:lnSpc>
                <a:spcPts val="5780"/>
              </a:lnSpc>
            </a:pPr>
            <a:r>
              <a:rPr sz="4850" b="1" dirty="0">
                <a:latin typeface="Palatino Linotype"/>
                <a:cs typeface="Palatino Linotype"/>
              </a:rPr>
              <a:t>G</a:t>
            </a:r>
            <a:r>
              <a:rPr sz="4850" b="1" spc="-30" dirty="0">
                <a:latin typeface="Palatino Linotype"/>
                <a:cs typeface="Palatino Linotype"/>
              </a:rPr>
              <a:t>o</a:t>
            </a:r>
            <a:r>
              <a:rPr sz="4850" b="1" spc="-5" dirty="0">
                <a:latin typeface="Palatino Linotype"/>
                <a:cs typeface="Palatino Linotype"/>
              </a:rPr>
              <a:t>o</a:t>
            </a:r>
            <a:r>
              <a:rPr sz="4850" b="1" spc="-25" dirty="0">
                <a:latin typeface="Palatino Linotype"/>
                <a:cs typeface="Palatino Linotype"/>
              </a:rPr>
              <a:t>g</a:t>
            </a:r>
            <a:r>
              <a:rPr sz="4850" b="1" spc="15" dirty="0">
                <a:latin typeface="Palatino Linotype"/>
                <a:cs typeface="Palatino Linotype"/>
              </a:rPr>
              <a:t>l</a:t>
            </a:r>
            <a:r>
              <a:rPr sz="4850" b="1" dirty="0">
                <a:latin typeface="Palatino Linotype"/>
                <a:cs typeface="Palatino Linotype"/>
              </a:rPr>
              <a:t>e</a:t>
            </a:r>
            <a:r>
              <a:rPr sz="4850" b="1" spc="105" dirty="0">
                <a:latin typeface="Times New Roman"/>
                <a:cs typeface="Times New Roman"/>
              </a:rPr>
              <a:t> </a:t>
            </a:r>
            <a:r>
              <a:rPr sz="4850" b="1" spc="15" dirty="0">
                <a:latin typeface="Palatino Linotype"/>
                <a:cs typeface="Palatino Linotype"/>
              </a:rPr>
              <a:t>p</a:t>
            </a:r>
            <a:r>
              <a:rPr sz="4850" b="1" spc="-30" dirty="0">
                <a:latin typeface="Palatino Linotype"/>
                <a:cs typeface="Palatino Linotype"/>
              </a:rPr>
              <a:t>r</a:t>
            </a:r>
            <a:r>
              <a:rPr sz="4850" b="1" spc="25" dirty="0">
                <a:latin typeface="Palatino Linotype"/>
                <a:cs typeface="Palatino Linotype"/>
              </a:rPr>
              <a:t>e</a:t>
            </a:r>
            <a:r>
              <a:rPr sz="4850" b="1" spc="15" dirty="0">
                <a:latin typeface="Palatino Linotype"/>
                <a:cs typeface="Palatino Linotype"/>
              </a:rPr>
              <a:t>t</a:t>
            </a:r>
            <a:r>
              <a:rPr sz="4850" b="1" spc="-30" dirty="0">
                <a:latin typeface="Palatino Linotype"/>
                <a:cs typeface="Palatino Linotype"/>
              </a:rPr>
              <a:t>r</a:t>
            </a:r>
            <a:r>
              <a:rPr sz="4850" b="1" spc="25" dirty="0">
                <a:latin typeface="Palatino Linotype"/>
                <a:cs typeface="Palatino Linotype"/>
              </a:rPr>
              <a:t>a</a:t>
            </a:r>
            <a:r>
              <a:rPr sz="4850" b="1" dirty="0">
                <a:latin typeface="Palatino Linotype"/>
                <a:cs typeface="Palatino Linotype"/>
              </a:rPr>
              <a:t>ga</a:t>
            </a:r>
            <a:r>
              <a:rPr sz="4850" b="1" spc="75" dirty="0">
                <a:latin typeface="Times New Roman"/>
                <a:cs typeface="Times New Roman"/>
              </a:rPr>
              <a:t> </a:t>
            </a:r>
            <a:r>
              <a:rPr sz="4850" b="1" spc="15" dirty="0">
                <a:latin typeface="Palatino Linotype"/>
                <a:cs typeface="Palatino Linotype"/>
              </a:rPr>
              <a:t>n</a:t>
            </a:r>
            <a:r>
              <a:rPr sz="4850" b="1" dirty="0">
                <a:latin typeface="Palatino Linotype"/>
                <a:cs typeface="Palatino Linotype"/>
              </a:rPr>
              <a:t>a</a:t>
            </a:r>
            <a:r>
              <a:rPr sz="4850" b="1" dirty="0">
                <a:latin typeface="Times New Roman"/>
                <a:cs typeface="Times New Roman"/>
              </a:rPr>
              <a:t> </a:t>
            </a:r>
            <a:r>
              <a:rPr sz="4850" b="1" spc="15" dirty="0">
                <a:latin typeface="Palatino Linotype"/>
                <a:cs typeface="Palatino Linotype"/>
              </a:rPr>
              <a:t>k</a:t>
            </a:r>
            <a:r>
              <a:rPr sz="4850" b="1" spc="-5" dirty="0">
                <a:latin typeface="Palatino Linotype"/>
                <a:cs typeface="Palatino Linotype"/>
              </a:rPr>
              <a:t>o</a:t>
            </a:r>
            <a:r>
              <a:rPr sz="4850" b="1" spc="-35" dirty="0">
                <a:latin typeface="Palatino Linotype"/>
                <a:cs typeface="Palatino Linotype"/>
              </a:rPr>
              <a:t>r</a:t>
            </a:r>
            <a:r>
              <a:rPr sz="4850" b="1" spc="15" dirty="0">
                <a:latin typeface="Palatino Linotype"/>
                <a:cs typeface="Palatino Linotype"/>
              </a:rPr>
              <a:t>i</a:t>
            </a:r>
            <a:r>
              <a:rPr sz="4850" b="1" dirty="0">
                <a:latin typeface="Palatino Linotype"/>
                <a:cs typeface="Palatino Linotype"/>
              </a:rPr>
              <a:t>s</a:t>
            </a:r>
            <a:r>
              <a:rPr sz="4850" b="1" spc="20" dirty="0">
                <a:latin typeface="Palatino Linotype"/>
                <a:cs typeface="Palatino Linotype"/>
              </a:rPr>
              <a:t>n</a:t>
            </a:r>
            <a:r>
              <a:rPr sz="4850" b="1" spc="15" dirty="0">
                <a:latin typeface="Palatino Linotype"/>
                <a:cs typeface="Palatino Linotype"/>
              </a:rPr>
              <a:t>ik</a:t>
            </a:r>
            <a:r>
              <a:rPr sz="4850" b="1" spc="-5" dirty="0">
                <a:latin typeface="Palatino Linotype"/>
                <a:cs typeface="Palatino Linotype"/>
              </a:rPr>
              <a:t>o</a:t>
            </a:r>
            <a:r>
              <a:rPr sz="4850" b="1" dirty="0">
                <a:latin typeface="Palatino Linotype"/>
                <a:cs typeface="Palatino Linotype"/>
              </a:rPr>
              <a:t>v</a:t>
            </a:r>
            <a:r>
              <a:rPr sz="4850" b="1" spc="75" dirty="0">
                <a:latin typeface="Times New Roman"/>
                <a:cs typeface="Times New Roman"/>
              </a:rPr>
              <a:t> </a:t>
            </a:r>
            <a:r>
              <a:rPr sz="4850" b="1" spc="15" dirty="0">
                <a:latin typeface="Palatino Linotype"/>
                <a:cs typeface="Palatino Linotype"/>
              </a:rPr>
              <a:t>upi</a:t>
            </a:r>
            <a:r>
              <a:rPr sz="4850" b="1" dirty="0">
                <a:latin typeface="Palatino Linotype"/>
                <a:cs typeface="Palatino Linotype"/>
              </a:rPr>
              <a:t>t</a:t>
            </a:r>
            <a:endParaRPr sz="4850">
              <a:latin typeface="Palatino Linotype"/>
              <a:cs typeface="Palatino Linotyp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546" y="2432818"/>
            <a:ext cx="6996430" cy="3321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SzPct val="94827"/>
              <a:buFont typeface="Arial"/>
              <a:buChar char="•"/>
              <a:tabLst>
                <a:tab pos="356235" algn="l"/>
                <a:tab pos="3148965" algn="l"/>
                <a:tab pos="4026535" algn="l"/>
              </a:tabLst>
            </a:pPr>
            <a:r>
              <a:rPr sz="2900" spc="-8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900" spc="-90" dirty="0">
                <a:solidFill>
                  <a:srgbClr val="7F7F7F"/>
                </a:solidFill>
                <a:latin typeface="Tahoma"/>
                <a:cs typeface="Tahoma"/>
              </a:rPr>
              <a:t>oo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900" spc="-7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900" spc="-8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900" spc="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900" spc="-114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900" spc="-7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900" spc="-9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900" spc="-8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900" spc="-7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900" spc="-8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900" spc="-114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9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i="1" spc="40" dirty="0">
                <a:solidFill>
                  <a:srgbClr val="7F7F7F"/>
                </a:solidFill>
                <a:latin typeface="Arial"/>
                <a:cs typeface="Arial"/>
              </a:rPr>
              <a:t>da</a:t>
            </a:r>
            <a:r>
              <a:rPr sz="2750" i="1" spc="-15" dirty="0">
                <a:solidFill>
                  <a:srgbClr val="7F7F7F"/>
                </a:solidFill>
                <a:latin typeface="Arial"/>
                <a:cs typeface="Arial"/>
              </a:rPr>
              <a:t>j</a:t>
            </a:r>
            <a:r>
              <a:rPr sz="2750" i="1" spc="15" dirty="0">
                <a:solidFill>
                  <a:srgbClr val="7F7F7F"/>
                </a:solidFill>
                <a:latin typeface="Arial"/>
                <a:cs typeface="Arial"/>
              </a:rPr>
              <a:t>e</a:t>
            </a:r>
            <a:r>
              <a:rPr sz="2750" i="1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dg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30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endParaRPr sz="2750">
              <a:latin typeface="Tahoma"/>
              <a:cs typeface="Tahoma"/>
            </a:endParaRPr>
          </a:p>
          <a:p>
            <a:pPr marL="355600">
              <a:lnSpc>
                <a:spcPct val="100000"/>
              </a:lnSpc>
              <a:spcBef>
                <a:spcPts val="50"/>
              </a:spcBef>
              <a:tabLst>
                <a:tab pos="1775460" algn="l"/>
              </a:tabLst>
            </a:pP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-1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4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3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750" spc="-10" dirty="0">
                <a:solidFill>
                  <a:srgbClr val="7F7F7F"/>
                </a:solidFill>
                <a:latin typeface="Tahoma"/>
                <a:cs typeface="Tahoma"/>
              </a:rPr>
              <a:t>́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22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ajb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24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UX</a:t>
            </a:r>
            <a:endParaRPr sz="275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-1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20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spc="3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bz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23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f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č</a:t>
            </a:r>
            <a:r>
              <a:rPr sz="2750" spc="2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5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ka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17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2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endParaRPr sz="2750">
              <a:latin typeface="Tahoma"/>
              <a:cs typeface="Tahoma"/>
            </a:endParaRPr>
          </a:p>
          <a:p>
            <a:pPr marL="355600">
              <a:lnSpc>
                <a:spcPct val="100000"/>
              </a:lnSpc>
              <a:spcBef>
                <a:spcPts val="80"/>
              </a:spcBef>
              <a:tabLst>
                <a:tab pos="1641475" algn="l"/>
              </a:tabLst>
            </a:pP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ka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ka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,</a:t>
            </a:r>
            <a:endParaRPr sz="27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755"/>
              </a:spcBef>
              <a:tabLst>
                <a:tab pos="1576070" algn="l"/>
              </a:tabLst>
            </a:pPr>
            <a:r>
              <a:rPr sz="2750" spc="15" dirty="0">
                <a:solidFill>
                  <a:srgbClr val="7F7F7F"/>
                </a:solidFill>
                <a:latin typeface="Courier New"/>
                <a:cs typeface="Courier New"/>
              </a:rPr>
              <a:t>o</a:t>
            </a:r>
            <a:r>
              <a:rPr sz="2750" spc="-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5" dirty="0">
                <a:solidFill>
                  <a:srgbClr val="7F7F7F"/>
                </a:solidFill>
                <a:latin typeface="Tahoma"/>
                <a:cs typeface="Tahoma"/>
              </a:rPr>
              <a:t>(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17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č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5" dirty="0">
                <a:solidFill>
                  <a:srgbClr val="7F7F7F"/>
                </a:solidFill>
                <a:latin typeface="Tahoma"/>
                <a:cs typeface="Tahoma"/>
              </a:rPr>
              <a:t>)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,</a:t>
            </a:r>
            <a:endParaRPr sz="27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755"/>
              </a:spcBef>
            </a:pPr>
            <a:r>
              <a:rPr sz="2750" spc="15" dirty="0">
                <a:solidFill>
                  <a:srgbClr val="7F7F7F"/>
                </a:solidFill>
                <a:latin typeface="Courier New"/>
                <a:cs typeface="Courier New"/>
              </a:rPr>
              <a:t>o</a:t>
            </a:r>
            <a:r>
              <a:rPr sz="2750" spc="-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5" dirty="0">
                <a:solidFill>
                  <a:srgbClr val="7F7F7F"/>
                </a:solidFill>
                <a:latin typeface="Tahoma"/>
                <a:cs typeface="Tahoma"/>
              </a:rPr>
              <a:t>đ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16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750" spc="15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1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-9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až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,</a:t>
            </a:r>
            <a:endParaRPr sz="2750">
              <a:latin typeface="Tahoma"/>
              <a:cs typeface="Tahoma"/>
            </a:endParaRPr>
          </a:p>
          <a:p>
            <a:pPr marL="469900">
              <a:lnSpc>
                <a:spcPct val="100000"/>
              </a:lnSpc>
              <a:spcBef>
                <a:spcPts val="755"/>
              </a:spcBef>
              <a:tabLst>
                <a:tab pos="1918970" algn="l"/>
                <a:tab pos="3462020" algn="l"/>
              </a:tabLst>
            </a:pPr>
            <a:r>
              <a:rPr sz="2750" spc="15" dirty="0">
                <a:solidFill>
                  <a:srgbClr val="7F7F7F"/>
                </a:solidFill>
                <a:latin typeface="Courier New"/>
                <a:cs typeface="Courier New"/>
              </a:rPr>
              <a:t>o</a:t>
            </a:r>
            <a:r>
              <a:rPr sz="2750" spc="-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ij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-9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,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7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58" y="692685"/>
            <a:ext cx="9120041" cy="52292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67025" y="714390"/>
            <a:ext cx="3419490" cy="1181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62600" y="714390"/>
            <a:ext cx="847725" cy="1181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3394" rIns="0" bIns="0" rtlCol="0">
            <a:spAutoFit/>
          </a:bodyPr>
          <a:lstStyle/>
          <a:p>
            <a:pPr marL="2532380">
              <a:lnSpc>
                <a:spcPct val="100000"/>
              </a:lnSpc>
            </a:pPr>
            <a:r>
              <a:rPr sz="3950" spc="5" dirty="0">
                <a:latin typeface="Palatino Linotype"/>
                <a:cs typeface="Palatino Linotype"/>
              </a:rPr>
              <a:t>S</a:t>
            </a:r>
            <a:r>
              <a:rPr sz="3950" spc="-30" dirty="0">
                <a:latin typeface="Palatino Linotype"/>
                <a:cs typeface="Palatino Linotype"/>
              </a:rPr>
              <a:t>E</a:t>
            </a:r>
            <a:r>
              <a:rPr sz="3950" dirty="0">
                <a:latin typeface="Palatino Linotype"/>
                <a:cs typeface="Palatino Linotype"/>
              </a:rPr>
              <a:t>O</a:t>
            </a:r>
            <a:r>
              <a:rPr sz="3950" spc="75" dirty="0">
                <a:latin typeface="Times New Roman"/>
                <a:cs typeface="Times New Roman"/>
              </a:rPr>
              <a:t> </a:t>
            </a:r>
            <a:r>
              <a:rPr sz="3950" spc="-40" dirty="0">
                <a:latin typeface="Palatino Linotype"/>
                <a:cs typeface="Palatino Linotype"/>
              </a:rPr>
              <a:t>F</a:t>
            </a:r>
            <a:r>
              <a:rPr sz="3950" spc="30" dirty="0">
                <a:latin typeface="Palatino Linotype"/>
                <a:cs typeface="Palatino Linotype"/>
              </a:rPr>
              <a:t>a</a:t>
            </a:r>
            <a:r>
              <a:rPr sz="3950" spc="-40" dirty="0">
                <a:latin typeface="Palatino Linotype"/>
                <a:cs typeface="Palatino Linotype"/>
              </a:rPr>
              <a:t>k</a:t>
            </a:r>
            <a:r>
              <a:rPr sz="3950" spc="-25" dirty="0">
                <a:latin typeface="Palatino Linotype"/>
                <a:cs typeface="Palatino Linotype"/>
              </a:rPr>
              <a:t>t</a:t>
            </a:r>
            <a:r>
              <a:rPr sz="3950" dirty="0">
                <a:latin typeface="Palatino Linotype"/>
                <a:cs typeface="Palatino Linotype"/>
              </a:rPr>
              <a:t>ori</a:t>
            </a:r>
            <a:endParaRPr sz="3950">
              <a:latin typeface="Palatino Linotype"/>
              <a:cs typeface="Palatino Linotyp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571" y="2457763"/>
            <a:ext cx="4233545" cy="2462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3600" spc="-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3600" spc="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3600" spc="-10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3600" spc="-3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3600" spc="-4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3600" spc="-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3600" spc="-1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36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360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3600" spc="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600" spc="10" dirty="0">
                <a:solidFill>
                  <a:srgbClr val="7F7F7F"/>
                </a:solidFill>
                <a:latin typeface="Century Gothic"/>
                <a:cs typeface="Century Gothic"/>
              </a:rPr>
              <a:t>pa</a:t>
            </a:r>
            <a:r>
              <a:rPr sz="3600" spc="-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endParaRPr sz="36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360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ff</a:t>
            </a:r>
            <a:r>
              <a:rPr sz="3600" spc="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600" spc="10" dirty="0">
                <a:solidFill>
                  <a:srgbClr val="7F7F7F"/>
                </a:solidFill>
                <a:latin typeface="Century Gothic"/>
                <a:cs typeface="Century Gothic"/>
              </a:rPr>
              <a:t>pa</a:t>
            </a:r>
            <a:r>
              <a:rPr sz="3600" spc="-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endParaRPr sz="36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86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3600" spc="2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3600" spc="-8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3600" spc="3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3600" spc="1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3600" spc="-1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du</a:t>
            </a:r>
            <a:r>
              <a:rPr sz="3600" spc="-15" dirty="0">
                <a:solidFill>
                  <a:srgbClr val="7F7F7F"/>
                </a:solidFill>
                <a:latin typeface="Century Gothic"/>
                <a:cs typeface="Century Gothic"/>
              </a:rPr>
              <a:t>ć</a:t>
            </a:r>
            <a:r>
              <a:rPr sz="3600" spc="-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3600" spc="-3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3600" spc="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3600" spc="-10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36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endParaRPr sz="36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33500" y="495300"/>
            <a:ext cx="6486540" cy="1562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67540" y="495300"/>
            <a:ext cx="1123950" cy="1562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2805" rIns="0" bIns="0" rtlCol="0">
            <a:spAutoFit/>
          </a:bodyPr>
          <a:lstStyle/>
          <a:p>
            <a:pPr marL="1111885">
              <a:lnSpc>
                <a:spcPct val="100000"/>
              </a:lnSpc>
            </a:pPr>
            <a:r>
              <a:rPr sz="5400" dirty="0">
                <a:latin typeface="Palatino Linotype"/>
                <a:cs typeface="Palatino Linotype"/>
              </a:rPr>
              <a:t>SEO</a:t>
            </a:r>
            <a:r>
              <a:rPr sz="5400" spc="-40" dirty="0">
                <a:latin typeface="Times New Roman"/>
                <a:cs typeface="Times New Roman"/>
              </a:rPr>
              <a:t> </a:t>
            </a:r>
            <a:r>
              <a:rPr sz="5400" spc="-5" dirty="0">
                <a:latin typeface="Palatino Linotype"/>
                <a:cs typeface="Palatino Linotype"/>
              </a:rPr>
              <a:t>n</a:t>
            </a:r>
            <a:r>
              <a:rPr sz="5400" spc="-35" dirty="0">
                <a:latin typeface="Palatino Linotype"/>
                <a:cs typeface="Palatino Linotype"/>
              </a:rPr>
              <a:t>e</a:t>
            </a:r>
            <a:r>
              <a:rPr sz="5400" spc="-5" dirty="0">
                <a:latin typeface="Palatino Linotype"/>
                <a:cs typeface="Palatino Linotype"/>
              </a:rPr>
              <a:t>ka</a:t>
            </a:r>
            <a:r>
              <a:rPr sz="5400" dirty="0">
                <a:latin typeface="Palatino Linotype"/>
                <a:cs typeface="Palatino Linotype"/>
              </a:rPr>
              <a:t>d</a:t>
            </a:r>
            <a:r>
              <a:rPr sz="5400" spc="60" dirty="0">
                <a:latin typeface="Times New Roman"/>
                <a:cs typeface="Times New Roman"/>
              </a:rPr>
              <a:t> </a:t>
            </a:r>
            <a:r>
              <a:rPr sz="5400" dirty="0">
                <a:latin typeface="Palatino Linotype"/>
                <a:cs typeface="Palatino Linotype"/>
              </a:rPr>
              <a:t>i</a:t>
            </a:r>
            <a:r>
              <a:rPr sz="5400" dirty="0">
                <a:latin typeface="Times New Roman"/>
                <a:cs typeface="Times New Roman"/>
              </a:rPr>
              <a:t> </a:t>
            </a:r>
            <a:r>
              <a:rPr sz="5400" spc="25" dirty="0">
                <a:latin typeface="Palatino Linotype"/>
                <a:cs typeface="Palatino Linotype"/>
              </a:rPr>
              <a:t>s</a:t>
            </a:r>
            <a:r>
              <a:rPr sz="5400" dirty="0">
                <a:latin typeface="Palatino Linotype"/>
                <a:cs typeface="Palatino Linotype"/>
              </a:rPr>
              <a:t>ad!!!</a:t>
            </a:r>
            <a:endParaRPr sz="5400">
              <a:latin typeface="Palatino Linotype"/>
              <a:cs typeface="Palatino Linotype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0850" y="1593850"/>
          <a:ext cx="8229598" cy="42976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99">
                <a:tc>
                  <a:txBody>
                    <a:bodyPr/>
                    <a:lstStyle/>
                    <a:p>
                      <a:pPr marL="1268730">
                        <a:lnSpc>
                          <a:spcPct val="100000"/>
                        </a:lnSpc>
                      </a:pP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b="1" spc="-3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b="1" spc="-5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ad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5F76B3"/>
                    </a:solidFill>
                  </a:tcPr>
                </a:tc>
                <a:tc>
                  <a:txBody>
                    <a:bodyPr/>
                    <a:lstStyle/>
                    <a:p>
                      <a:pPr marL="1301115">
                        <a:lnSpc>
                          <a:spcPct val="100000"/>
                        </a:lnSpc>
                      </a:pPr>
                      <a:r>
                        <a:rPr sz="2400" b="1" spc="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b="1" spc="-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b="1" spc="-5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b="1" spc="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5F76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3279">
                <a:tc>
                  <a:txBody>
                    <a:bodyPr/>
                    <a:lstStyle/>
                    <a:p>
                      <a:pPr marL="428625" indent="-342900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4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 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t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04" dirty="0">
                          <a:latin typeface="Palatino Linotype"/>
                          <a:cs typeface="Palatino Linotype"/>
                        </a:rPr>
                        <a:t>w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2400" spc="1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c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65"/>
                        </a:lnSpc>
                        <a:spcBef>
                          <a:spcPts val="50"/>
                        </a:spcBef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1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11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 </a:t>
                      </a:r>
                      <a:r>
                        <a:rPr sz="2400" spc="1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 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u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marR="1227455" indent="-342900">
                        <a:lnSpc>
                          <a:spcPts val="2860"/>
                        </a:lnSpc>
                        <a:spcBef>
                          <a:spcPts val="95"/>
                        </a:spcBef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 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 za 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až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25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105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c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tj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>
                        <a:lnSpc>
                          <a:spcPts val="2870"/>
                        </a:lnSpc>
                      </a:pP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ć</a:t>
                      </a:r>
                      <a:r>
                        <a:rPr sz="2400" spc="5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az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h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hn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433070" indent="-343535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lu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 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#</a:t>
                      </a:r>
                      <a:r>
                        <a:rPr sz="2400" spc="-27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8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0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, 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, 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>
                        <a:lnSpc>
                          <a:spcPts val="2865"/>
                        </a:lnSpc>
                        <a:spcBef>
                          <a:spcPts val="50"/>
                        </a:spcBef>
                      </a:pP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aze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55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5" dirty="0">
                          <a:latin typeface="Palatino Linotype"/>
                          <a:cs typeface="Palatino Linotype"/>
                        </a:rPr>
                        <a:t>UX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at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žaj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70"/>
                        </a:lnSpc>
                        <a:spcBef>
                          <a:spcPts val="45"/>
                        </a:spcBef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-10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c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azi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>
                        <a:lnSpc>
                          <a:spcPts val="2870"/>
                        </a:lnSpc>
                      </a:pP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ć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495300"/>
            <a:ext cx="5029200" cy="1562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34100" y="495300"/>
            <a:ext cx="1123950" cy="1562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2805" rIns="0" bIns="0" rtlCol="0">
            <a:spAutoFit/>
          </a:bodyPr>
          <a:lstStyle/>
          <a:p>
            <a:pPr marL="1836420">
              <a:lnSpc>
                <a:spcPct val="100000"/>
              </a:lnSpc>
            </a:pPr>
            <a:r>
              <a:rPr sz="5400" dirty="0">
                <a:latin typeface="Palatino Linotype"/>
                <a:cs typeface="Palatino Linotype"/>
              </a:rPr>
              <a:t>STR</a:t>
            </a:r>
            <a:r>
              <a:rPr sz="5400" spc="-390" dirty="0">
                <a:latin typeface="Palatino Linotype"/>
                <a:cs typeface="Palatino Linotype"/>
              </a:rPr>
              <a:t>A</a:t>
            </a:r>
            <a:r>
              <a:rPr sz="5400" dirty="0">
                <a:latin typeface="Palatino Linotype"/>
                <a:cs typeface="Palatino Linotype"/>
              </a:rPr>
              <a:t>TEG</a:t>
            </a:r>
            <a:r>
              <a:rPr sz="5400" spc="-30" dirty="0">
                <a:latin typeface="Palatino Linotype"/>
                <a:cs typeface="Palatino Linotype"/>
              </a:rPr>
              <a:t>I</a:t>
            </a:r>
            <a:r>
              <a:rPr sz="5400" dirty="0">
                <a:latin typeface="Palatino Linotype"/>
                <a:cs typeface="Palatino Linotype"/>
              </a:rPr>
              <a:t>JA</a:t>
            </a:r>
            <a:endParaRPr sz="5400">
              <a:latin typeface="Palatino Linotype"/>
              <a:cs typeface="Palatino Linotype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0850" y="1593850"/>
          <a:ext cx="8248650" cy="46761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99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2400" b="1" spc="2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ad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5F76B3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</a:pP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b="1" spc="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5F76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039">
                <a:tc>
                  <a:txBody>
                    <a:bodyPr/>
                    <a:lstStyle/>
                    <a:p>
                      <a:pPr marL="428625" marR="705485" indent="-342900">
                        <a:lnSpc>
                          <a:spcPts val="2850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8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h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25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k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marR="609600" indent="-342900">
                        <a:lnSpc>
                          <a:spcPts val="2860"/>
                        </a:lnSpc>
                        <a:spcBef>
                          <a:spcPts val="95"/>
                        </a:spcBef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Re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ul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hn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25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il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7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>
                        <a:lnSpc>
                          <a:spcPts val="2870"/>
                        </a:lnSpc>
                      </a:pP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u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70"/>
                        </a:lnSpc>
                        <a:spcBef>
                          <a:spcPts val="45"/>
                        </a:spcBef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dirty="0">
                          <a:latin typeface="Palatino Linotype"/>
                          <a:cs typeface="Palatino Linotype"/>
                        </a:rPr>
                        <a:t>‚</a:t>
                      </a:r>
                      <a:r>
                        <a:rPr sz="2400" spc="5" dirty="0">
                          <a:latin typeface="Palatino Linotype"/>
                          <a:cs typeface="Palatino Linotype"/>
                        </a:rPr>
                        <a:t>‚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8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‚‚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433070" marR="1267460" indent="-343535">
                        <a:lnSpc>
                          <a:spcPts val="2850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-8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8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8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h</a:t>
                      </a:r>
                      <a:r>
                        <a:rPr sz="24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25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8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r>
                        <a:rPr sz="24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8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marR="683895" indent="-343535">
                        <a:lnSpc>
                          <a:spcPts val="2860"/>
                        </a:lnSpc>
                        <a:spcBef>
                          <a:spcPts val="95"/>
                        </a:spcBef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8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>
                        <a:lnSpc>
                          <a:spcPts val="2820"/>
                        </a:lnSpc>
                      </a:pP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8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u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š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12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že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70"/>
                        </a:lnSpc>
                        <a:spcBef>
                          <a:spcPts val="45"/>
                        </a:spcBef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ai</a:t>
                      </a:r>
                      <a:r>
                        <a:rPr sz="24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c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il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u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>
                        <a:lnSpc>
                          <a:spcPts val="2870"/>
                        </a:lnSpc>
                      </a:pP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az</a:t>
                      </a:r>
                      <a:r>
                        <a:rPr sz="2400" spc="55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90750" y="495300"/>
            <a:ext cx="4762500" cy="1562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00750" y="495300"/>
            <a:ext cx="1123950" cy="1562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2805" rIns="0" bIns="0" rtlCol="0">
            <a:spAutoFit/>
          </a:bodyPr>
          <a:lstStyle/>
          <a:p>
            <a:pPr marL="1970405">
              <a:lnSpc>
                <a:spcPct val="100000"/>
              </a:lnSpc>
            </a:pPr>
            <a:r>
              <a:rPr sz="5400" spc="-40" dirty="0">
                <a:latin typeface="Palatino Linotype"/>
                <a:cs typeface="Palatino Linotype"/>
              </a:rPr>
              <a:t>P</a:t>
            </a:r>
            <a:r>
              <a:rPr sz="5400" dirty="0">
                <a:latin typeface="Palatino Linotype"/>
                <a:cs typeface="Palatino Linotype"/>
              </a:rPr>
              <a:t>R</a:t>
            </a:r>
            <a:r>
              <a:rPr sz="5400" spc="-30" dirty="0">
                <a:latin typeface="Palatino Linotype"/>
                <a:cs typeface="Palatino Linotype"/>
              </a:rPr>
              <a:t>I</a:t>
            </a:r>
            <a:r>
              <a:rPr sz="5400" spc="20" dirty="0">
                <a:latin typeface="Palatino Linotype"/>
                <a:cs typeface="Palatino Linotype"/>
              </a:rPr>
              <a:t>O</a:t>
            </a:r>
            <a:r>
              <a:rPr sz="5400" dirty="0">
                <a:latin typeface="Palatino Linotype"/>
                <a:cs typeface="Palatino Linotype"/>
              </a:rPr>
              <a:t>R</a:t>
            </a:r>
            <a:r>
              <a:rPr sz="5400" spc="-30" dirty="0">
                <a:latin typeface="Palatino Linotype"/>
                <a:cs typeface="Palatino Linotype"/>
              </a:rPr>
              <a:t>I</a:t>
            </a:r>
            <a:r>
              <a:rPr sz="5400" dirty="0">
                <a:latin typeface="Palatino Linotype"/>
                <a:cs typeface="Palatino Linotype"/>
              </a:rPr>
              <a:t>TE</a:t>
            </a:r>
            <a:r>
              <a:rPr sz="5400" spc="-30" dirty="0">
                <a:latin typeface="Palatino Linotype"/>
                <a:cs typeface="Palatino Linotype"/>
              </a:rPr>
              <a:t>T</a:t>
            </a:r>
            <a:r>
              <a:rPr sz="5400" dirty="0">
                <a:latin typeface="Palatino Linotype"/>
                <a:cs typeface="Palatino Linotype"/>
              </a:rPr>
              <a:t>I</a:t>
            </a:r>
            <a:endParaRPr sz="5400">
              <a:latin typeface="Palatino Linotype"/>
              <a:cs typeface="Palatino Linotype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450850" y="1593850"/>
          <a:ext cx="8248650" cy="348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b="1" spc="25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ad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5F76B3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sz="2400" b="1" spc="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b="1" spc="30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Palatino Linotype"/>
                          <a:cs typeface="Palatino Linotype"/>
                        </a:rPr>
                        <a:t>as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099">
                      <a:solidFill>
                        <a:srgbClr val="FFFFFF"/>
                      </a:solidFill>
                      <a:prstDash val="solid"/>
                    </a:lnB>
                    <a:solidFill>
                      <a:srgbClr val="5F76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7519">
                <a:tc>
                  <a:txBody>
                    <a:bodyPr/>
                    <a:lstStyle/>
                    <a:p>
                      <a:pPr marL="428625" indent="-342900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až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160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h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 r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70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ža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 za </a:t>
                      </a:r>
                      <a:r>
                        <a:rPr sz="2400" spc="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O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65"/>
                        </a:lnSpc>
                        <a:spcBef>
                          <a:spcPts val="50"/>
                        </a:spcBef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-4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c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il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30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45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1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65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g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28625" indent="-342900">
                        <a:lnSpc>
                          <a:spcPts val="2865"/>
                        </a:lnSpc>
                        <a:buFont typeface="Wingdings"/>
                        <a:buChar char=""/>
                        <a:tabLst>
                          <a:tab pos="429259" algn="l"/>
                        </a:tabLst>
                      </a:pPr>
                      <a:r>
                        <a:rPr sz="2400" spc="5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30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0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433070" marR="1248410" indent="-343535">
                        <a:lnSpc>
                          <a:spcPts val="2850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za, 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ć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,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20" dirty="0">
                          <a:latin typeface="Palatino Linotype"/>
                          <a:cs typeface="Palatino Linotype"/>
                        </a:rPr>
                        <a:t>p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il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2400" spc="-3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đ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25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5" dirty="0">
                          <a:latin typeface="Palatino Linotype"/>
                          <a:cs typeface="Palatino Linotype"/>
                        </a:rPr>
                        <a:t>UX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indent="-343535">
                        <a:lnSpc>
                          <a:spcPts val="2855"/>
                        </a:lnSpc>
                        <a:buFont typeface="Wingdings"/>
                        <a:buChar char=""/>
                        <a:tabLst>
                          <a:tab pos="433070" algn="l"/>
                        </a:tabLst>
                      </a:pP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š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12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že</a:t>
                      </a:r>
                      <a:r>
                        <a:rPr sz="2400" spc="-100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>
                        <a:lnSpc>
                          <a:spcPts val="2865"/>
                        </a:lnSpc>
                      </a:pP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50" dirty="0"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g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  <a:p>
                      <a:pPr marL="433070" marR="182245" indent="-343535">
                        <a:lnSpc>
                          <a:spcPts val="2860"/>
                        </a:lnSpc>
                        <a:spcBef>
                          <a:spcPts val="160"/>
                        </a:spcBef>
                        <a:buFont typeface="Wingdings"/>
                        <a:buChar char=""/>
                        <a:tabLst>
                          <a:tab pos="433705" algn="l"/>
                        </a:tabLst>
                      </a:pPr>
                      <a:r>
                        <a:rPr sz="2400" spc="10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45" dirty="0"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2400" spc="40" dirty="0"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až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spc="-155" dirty="0">
                          <a:latin typeface="Palatino Linotype"/>
                          <a:cs typeface="Palatino Linotype"/>
                        </a:rPr>
                        <a:t>v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60" dirty="0"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2400" spc="35" dirty="0">
                          <a:latin typeface="Palatino Linotype"/>
                          <a:cs typeface="Palatino Linotype"/>
                        </a:rPr>
                        <a:t>j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h</a:t>
                      </a:r>
                      <a:r>
                        <a:rPr sz="2400" spc="9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-55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aza i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sz="2400" spc="25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2400" spc="-25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2400" spc="-15" dirty="0">
                          <a:latin typeface="Palatino Linotype"/>
                          <a:cs typeface="Palatino Linotype"/>
                        </a:rPr>
                        <a:t>č</a:t>
                      </a:r>
                      <a:r>
                        <a:rPr sz="2400" dirty="0">
                          <a:latin typeface="Palatino Linotype"/>
                          <a:cs typeface="Palatino Linotype"/>
                        </a:rPr>
                        <a:t>i</a:t>
                      </a:r>
                      <a:endParaRPr sz="24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099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38650" y="0"/>
            <a:ext cx="1009650" cy="2381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38650" y="0"/>
            <a:ext cx="1009650" cy="9715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71625" y="400050"/>
            <a:ext cx="4505340" cy="1181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53050" y="400050"/>
            <a:ext cx="2647950" cy="1181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77100" y="400050"/>
            <a:ext cx="895350" cy="1181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48550" y="400050"/>
            <a:ext cx="847725" cy="1181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05340" y="1143000"/>
            <a:ext cx="847725" cy="1181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885">
              <a:lnSpc>
                <a:spcPct val="100000"/>
              </a:lnSpc>
            </a:pPr>
            <a:r>
              <a:rPr sz="3950" b="1" spc="-30" dirty="0">
                <a:latin typeface="Palatino Linotype"/>
                <a:cs typeface="Palatino Linotype"/>
              </a:rPr>
              <a:t>S</a:t>
            </a:r>
            <a:r>
              <a:rPr sz="3950" b="1" spc="30" dirty="0">
                <a:latin typeface="Palatino Linotype"/>
                <a:cs typeface="Palatino Linotype"/>
              </a:rPr>
              <a:t>a</a:t>
            </a:r>
            <a:r>
              <a:rPr sz="3950" b="1" spc="-35" dirty="0">
                <a:latin typeface="Palatino Linotype"/>
                <a:cs typeface="Palatino Linotype"/>
              </a:rPr>
              <a:t>v</a:t>
            </a:r>
            <a:r>
              <a:rPr sz="3950" b="1" spc="20" dirty="0">
                <a:latin typeface="Palatino Linotype"/>
                <a:cs typeface="Palatino Linotype"/>
              </a:rPr>
              <a:t>r</a:t>
            </a:r>
            <a:r>
              <a:rPr sz="3950" b="1" spc="30" dirty="0">
                <a:latin typeface="Palatino Linotype"/>
                <a:cs typeface="Palatino Linotype"/>
              </a:rPr>
              <a:t>e</a:t>
            </a:r>
            <a:r>
              <a:rPr sz="3950" b="1" spc="-5" dirty="0">
                <a:latin typeface="Palatino Linotype"/>
                <a:cs typeface="Palatino Linotype"/>
              </a:rPr>
              <a:t>m</a:t>
            </a:r>
            <a:r>
              <a:rPr sz="3950" b="1" spc="15" dirty="0">
                <a:latin typeface="Palatino Linotype"/>
                <a:cs typeface="Palatino Linotype"/>
              </a:rPr>
              <a:t>e</a:t>
            </a:r>
            <a:r>
              <a:rPr sz="3950" b="1" spc="-30" dirty="0">
                <a:latin typeface="Palatino Linotype"/>
                <a:cs typeface="Palatino Linotype"/>
              </a:rPr>
              <a:t>n</a:t>
            </a:r>
            <a:r>
              <a:rPr sz="3950" b="1" dirty="0">
                <a:latin typeface="Palatino Linotype"/>
                <a:cs typeface="Palatino Linotype"/>
              </a:rPr>
              <a:t>i</a:t>
            </a:r>
            <a:r>
              <a:rPr sz="3950" b="1" spc="75" dirty="0">
                <a:latin typeface="Times New Roman"/>
                <a:cs typeface="Times New Roman"/>
              </a:rPr>
              <a:t> </a:t>
            </a:r>
            <a:r>
              <a:rPr sz="3950" b="1" spc="-30" dirty="0">
                <a:latin typeface="Palatino Linotype"/>
                <a:cs typeface="Palatino Linotype"/>
              </a:rPr>
              <a:t>S</a:t>
            </a:r>
            <a:r>
              <a:rPr sz="3950" b="1" dirty="0">
                <a:latin typeface="Palatino Linotype"/>
                <a:cs typeface="Palatino Linotype"/>
              </a:rPr>
              <a:t>EO</a:t>
            </a:r>
            <a:r>
              <a:rPr sz="3950" b="1" spc="145" dirty="0">
                <a:latin typeface="Times New Roman"/>
                <a:cs typeface="Times New Roman"/>
              </a:rPr>
              <a:t> </a:t>
            </a:r>
            <a:r>
              <a:rPr sz="3950" b="1" spc="-30" dirty="0">
                <a:latin typeface="Palatino Linotype"/>
                <a:cs typeface="Palatino Linotype"/>
              </a:rPr>
              <a:t>p</a:t>
            </a:r>
            <a:r>
              <a:rPr sz="3950" b="1" spc="20" dirty="0">
                <a:latin typeface="Palatino Linotype"/>
                <a:cs typeface="Palatino Linotype"/>
              </a:rPr>
              <a:t>r</a:t>
            </a:r>
            <a:r>
              <a:rPr sz="3950" b="1" spc="15" dirty="0">
                <a:latin typeface="Palatino Linotype"/>
                <a:cs typeface="Palatino Linotype"/>
              </a:rPr>
              <a:t>i</a:t>
            </a:r>
            <a:r>
              <a:rPr sz="3950" b="1" spc="-40" dirty="0">
                <a:latin typeface="Palatino Linotype"/>
                <a:cs typeface="Palatino Linotype"/>
              </a:rPr>
              <a:t>o</a:t>
            </a:r>
            <a:r>
              <a:rPr sz="3950" b="1" spc="20" dirty="0">
                <a:latin typeface="Palatino Linotype"/>
                <a:cs typeface="Palatino Linotype"/>
              </a:rPr>
              <a:t>r</a:t>
            </a:r>
            <a:r>
              <a:rPr sz="3950" b="1" spc="15" dirty="0">
                <a:latin typeface="Palatino Linotype"/>
                <a:cs typeface="Palatino Linotype"/>
              </a:rPr>
              <a:t>it</a:t>
            </a:r>
            <a:r>
              <a:rPr sz="3950" b="1" spc="30" dirty="0">
                <a:latin typeface="Palatino Linotype"/>
                <a:cs typeface="Palatino Linotype"/>
              </a:rPr>
              <a:t>e</a:t>
            </a:r>
            <a:r>
              <a:rPr sz="3950" b="1" spc="60" dirty="0">
                <a:latin typeface="Palatino Linotype"/>
                <a:cs typeface="Palatino Linotype"/>
              </a:rPr>
              <a:t>t</a:t>
            </a:r>
            <a:r>
              <a:rPr sz="3950" b="1" dirty="0">
                <a:latin typeface="Palatino Linotype"/>
                <a:cs typeface="Palatino Linotype"/>
              </a:rPr>
              <a:t>i</a:t>
            </a:r>
            <a:endParaRPr sz="3950">
              <a:latin typeface="Palatino Linotype"/>
              <a:cs typeface="Palatino Linotyp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571" y="1693415"/>
            <a:ext cx="7981950" cy="3166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850265" indent="-342900">
              <a:lnSpc>
                <a:spcPct val="101699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9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114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1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400" spc="-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ć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6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1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6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8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ad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rž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ts val="2865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1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ad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rž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1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8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1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–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man</a:t>
            </a:r>
            <a:r>
              <a:rPr sz="2400" spc="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ts val="2865"/>
              </a:lnSpc>
            </a:pP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)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-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ma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endParaRPr sz="2400">
              <a:latin typeface="Century Gothic"/>
              <a:cs typeface="Century Gothic"/>
            </a:endParaRPr>
          </a:p>
          <a:p>
            <a:pPr marL="355600" marR="374015" indent="-342900">
              <a:lnSpc>
                <a:spcPct val="101699"/>
              </a:lnSpc>
              <a:spcBef>
                <a:spcPts val="52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6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2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od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9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b="1" spc="25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b="1" spc="2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b="1" spc="-2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b="1" spc="-40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b="1" spc="2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h f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b="1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b="1" spc="1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b="1" spc="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10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1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).</a:t>
            </a:r>
            <a:endParaRPr sz="24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D64DB-3BC2-FDA8-A584-9C1841492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r="10999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56235" indent="-343535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7F7F7F"/>
              </a:buClr>
              <a:tabLst>
                <a:tab pos="356235" algn="l"/>
              </a:tabLst>
            </a:pPr>
            <a:r>
              <a:rPr lang="en-US" sz="4400" b="1" spc="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4400" b="1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</a:t>
            </a:r>
            <a:r>
              <a:rPr lang="en-US" sz="4400" b="1" spc="-4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b="1" spc="-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</a:t>
            </a:r>
            <a:r>
              <a:rPr lang="en-US" sz="4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b="1" spc="114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b="1" spc="2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SE</a:t>
            </a:r>
            <a:r>
              <a:rPr lang="en-US" sz="4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b="1" spc="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b="1" spc="-4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b="1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4400" b="1" spc="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4400" b="1" spc="2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4400" b="1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</a:t>
            </a:r>
            <a:r>
              <a:rPr lang="en-US" sz="4400" b="1" spc="2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4400" b="1" spc="1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z</a:t>
            </a:r>
            <a:r>
              <a:rPr lang="en-US" sz="4400" b="1" spc="-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4400" b="1" spc="-4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</a:t>
            </a:r>
            <a:r>
              <a:rPr lang="en-US" sz="4400" b="1" spc="2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sz="4400" b="1" spc="-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4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b="1" spc="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spc="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</a:t>
            </a:r>
            <a:r>
              <a:rPr lang="en-US" sz="4400" spc="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</a:t>
            </a:r>
            <a:r>
              <a:rPr lang="en-US" sz="4400" spc="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spc="-3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</a:t>
            </a:r>
            <a:r>
              <a:rPr lang="en-US" sz="4400" spc="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4400" spc="3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</a:t>
            </a:r>
            <a:r>
              <a:rPr lang="en-US" sz="4400" spc="-6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</a:t>
            </a: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4400" spc="8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 spc="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</a:t>
            </a:r>
            <a:r>
              <a:rPr lang="en-US" sz="4400" spc="-3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</a:t>
            </a:r>
            <a:r>
              <a:rPr lang="en-US" sz="4400" spc="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</a:t>
            </a:r>
            <a:r>
              <a:rPr lang="en-US" sz="4400" spc="25">
                <a:solidFill>
                  <a:srgbClr val="FFFFFF"/>
                </a:solidFill>
                <a:latin typeface="+mj-lt"/>
                <a:ea typeface="+mj-ea"/>
                <a:cs typeface="+mj-cs"/>
              </a:rPr>
              <a:t>z</a:t>
            </a: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</a:t>
            </a:r>
            <a:r>
              <a:rPr lang="en-US" sz="4400" spc="1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od</a:t>
            </a: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A728F58A-ED9B-EA1C-5413-9799C168F0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965916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2650" y="238140"/>
            <a:ext cx="4848240" cy="1181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76990" y="238140"/>
            <a:ext cx="847724" cy="1181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01267" y="519183"/>
            <a:ext cx="4155440" cy="530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950" dirty="0">
                <a:solidFill>
                  <a:srgbClr val="2E5796"/>
                </a:solidFill>
                <a:latin typeface="Palatino Linotype"/>
                <a:cs typeface="Palatino Linotype"/>
              </a:rPr>
              <a:t>Dru</a:t>
            </a:r>
            <a:r>
              <a:rPr sz="3950" spc="-35" dirty="0">
                <a:solidFill>
                  <a:srgbClr val="2E5796"/>
                </a:solidFill>
                <a:latin typeface="Palatino Linotype"/>
                <a:cs typeface="Palatino Linotype"/>
              </a:rPr>
              <a:t>g</a:t>
            </a:r>
            <a:r>
              <a:rPr sz="3950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3950" spc="100" dirty="0">
                <a:solidFill>
                  <a:srgbClr val="2E5796"/>
                </a:solidFill>
                <a:latin typeface="Palatino Linotype"/>
                <a:cs typeface="Palatino Linotype"/>
              </a:rPr>
              <a:t> </a:t>
            </a:r>
            <a:r>
              <a:rPr sz="3950" dirty="0">
                <a:solidFill>
                  <a:srgbClr val="2E5796"/>
                </a:solidFill>
                <a:latin typeface="Palatino Linotype"/>
                <a:cs typeface="Palatino Linotype"/>
              </a:rPr>
              <a:t>p</a:t>
            </a:r>
            <a:r>
              <a:rPr sz="3950" spc="10" dirty="0">
                <a:solidFill>
                  <a:srgbClr val="2E5796"/>
                </a:solidFill>
                <a:latin typeface="Palatino Linotype"/>
                <a:cs typeface="Palatino Linotype"/>
              </a:rPr>
              <a:t>r</a:t>
            </a:r>
            <a:r>
              <a:rPr sz="3950" spc="-30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3950" spc="-25" dirty="0">
                <a:solidFill>
                  <a:srgbClr val="2E5796"/>
                </a:solidFill>
                <a:latin typeface="Palatino Linotype"/>
                <a:cs typeface="Palatino Linotype"/>
              </a:rPr>
              <a:t>t</a:t>
            </a:r>
            <a:r>
              <a:rPr sz="3950" dirty="0">
                <a:solidFill>
                  <a:srgbClr val="2E5796"/>
                </a:solidFill>
                <a:latin typeface="Palatino Linotype"/>
                <a:cs typeface="Palatino Linotype"/>
              </a:rPr>
              <a:t>r</a:t>
            </a:r>
            <a:r>
              <a:rPr sz="3950" spc="35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3950" spc="30" dirty="0">
                <a:solidFill>
                  <a:srgbClr val="2E5796"/>
                </a:solidFill>
                <a:latin typeface="Palatino Linotype"/>
                <a:cs typeface="Palatino Linotype"/>
              </a:rPr>
              <a:t>ž</a:t>
            </a:r>
            <a:r>
              <a:rPr sz="3950" spc="-35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3950" spc="-75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3950" spc="30" dirty="0">
                <a:solidFill>
                  <a:srgbClr val="2E5796"/>
                </a:solidFill>
                <a:latin typeface="Palatino Linotype"/>
                <a:cs typeface="Palatino Linotype"/>
              </a:rPr>
              <a:t>ač</a:t>
            </a:r>
            <a:r>
              <a:rPr sz="3950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endParaRPr sz="3950">
              <a:latin typeface="Palatino Linotype"/>
              <a:cs typeface="Palatino Linotyp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556" y="1611448"/>
            <a:ext cx="8088630" cy="2600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ts val="233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B</a:t>
            </a:r>
            <a:r>
              <a:rPr sz="2400" u="heavy" spc="-35" dirty="0">
                <a:solidFill>
                  <a:srgbClr val="3298FF"/>
                </a:solidFill>
                <a:latin typeface="Tahoma"/>
                <a:cs typeface="Tahoma"/>
              </a:rPr>
              <a:t>i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n</a:t>
            </a:r>
            <a:r>
              <a:rPr sz="2400" u="heavy" spc="30" dirty="0">
                <a:solidFill>
                  <a:srgbClr val="3298FF"/>
                </a:solidFill>
                <a:latin typeface="Tahoma"/>
                <a:cs typeface="Tahoma"/>
              </a:rPr>
              <a:t>g</a:t>
            </a:r>
            <a:r>
              <a:rPr sz="2400" b="1" spc="-10" dirty="0">
                <a:solidFill>
                  <a:srgbClr val="7F7F7F"/>
                </a:solidFill>
                <a:latin typeface="Tahoma"/>
                <a:cs typeface="Tahoma"/>
              </a:rPr>
              <a:t>,</a:t>
            </a:r>
            <a:r>
              <a:rPr sz="2400" b="1" dirty="0">
                <a:solidFill>
                  <a:srgbClr val="7F7F7F"/>
                </a:solidFill>
                <a:latin typeface="Times New Roman"/>
                <a:cs typeface="Times New Roman"/>
              </a:rPr>
              <a:t>        </a:t>
            </a:r>
            <a:r>
              <a:rPr sz="2400" b="1" spc="8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 </a:t>
            </a:r>
            <a:r>
              <a:rPr sz="2400" spc="-2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1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č   </a:t>
            </a:r>
            <a:r>
              <a:rPr sz="2400" spc="-19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7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 </a:t>
            </a:r>
            <a:r>
              <a:rPr sz="2400" spc="-1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 </a:t>
            </a:r>
            <a:r>
              <a:rPr sz="2400" spc="-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 </a:t>
            </a:r>
            <a:r>
              <a:rPr sz="2400" spc="-2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po</a:t>
            </a:r>
            <a:r>
              <a:rPr sz="240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ji</a:t>
            </a:r>
            <a:r>
              <a:rPr sz="2400" spc="2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-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nje</a:t>
            </a:r>
            <a:r>
              <a:rPr sz="2400" spc="19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8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ja</a:t>
            </a:r>
            <a:r>
              <a:rPr sz="2400" spc="-5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2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nu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iš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9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ja</a:t>
            </a:r>
            <a:r>
              <a:rPr sz="2400" spc="1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9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  <a:p>
            <a:pPr marL="355600" indent="-342900">
              <a:lnSpc>
                <a:spcPts val="2855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B</a:t>
            </a:r>
            <a:r>
              <a:rPr sz="2400" u="heavy" spc="10" dirty="0">
                <a:solidFill>
                  <a:srgbClr val="3298FF"/>
                </a:solidFill>
                <a:latin typeface="Tahoma"/>
                <a:cs typeface="Tahoma"/>
              </a:rPr>
              <a:t>a</a:t>
            </a:r>
            <a:r>
              <a:rPr sz="2400" u="heavy" spc="-35" dirty="0">
                <a:solidFill>
                  <a:srgbClr val="3298FF"/>
                </a:solidFill>
                <a:latin typeface="Tahoma"/>
                <a:cs typeface="Tahoma"/>
              </a:rPr>
              <a:t>i</a:t>
            </a:r>
            <a:r>
              <a:rPr sz="2400" u="heavy" spc="15" dirty="0">
                <a:solidFill>
                  <a:srgbClr val="3298FF"/>
                </a:solidFill>
                <a:latin typeface="Tahoma"/>
                <a:cs typeface="Tahoma"/>
              </a:rPr>
              <a:t>d</a:t>
            </a:r>
            <a:r>
              <a:rPr sz="2400" u="heavy" dirty="0">
                <a:solidFill>
                  <a:srgbClr val="3298FF"/>
                </a:solidFill>
                <a:latin typeface="Tahoma"/>
                <a:cs typeface="Tahoma"/>
              </a:rPr>
              <a:t>u</a:t>
            </a:r>
            <a:r>
              <a:rPr sz="2400" spc="170" dirty="0">
                <a:solidFill>
                  <a:srgbClr val="3298F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liš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́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iš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400">
              <a:latin typeface="Century Gothic"/>
              <a:cs typeface="Century Gothic"/>
            </a:endParaRPr>
          </a:p>
          <a:p>
            <a:pPr marL="355600" marR="6350" indent="-342900" algn="just">
              <a:lnSpc>
                <a:spcPts val="2330"/>
              </a:lnSpc>
              <a:spcBef>
                <a:spcPts val="52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u="heavy" spc="20" dirty="0">
                <a:solidFill>
                  <a:srgbClr val="3298FF"/>
                </a:solidFill>
                <a:latin typeface="Tahoma"/>
                <a:cs typeface="Tahoma"/>
              </a:rPr>
              <a:t>M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S</a:t>
            </a:r>
            <a:r>
              <a:rPr sz="2400" u="heavy" dirty="0">
                <a:solidFill>
                  <a:srgbClr val="3298FF"/>
                </a:solidFill>
                <a:latin typeface="Tahoma"/>
                <a:cs typeface="Tahoma"/>
              </a:rPr>
              <a:t>N</a:t>
            </a:r>
            <a:r>
              <a:rPr sz="2400" u="heavy" spc="-10" dirty="0">
                <a:solidFill>
                  <a:srgbClr val="3298FF"/>
                </a:solidFill>
                <a:latin typeface="Tahoma"/>
                <a:cs typeface="Tahoma"/>
              </a:rPr>
              <a:t> </a:t>
            </a:r>
            <a:r>
              <a:rPr sz="2400" u="heavy" spc="-175" dirty="0">
                <a:solidFill>
                  <a:srgbClr val="3298FF"/>
                </a:solidFill>
                <a:latin typeface="Times New Roman"/>
                <a:cs typeface="Times New Roman"/>
              </a:rPr>
              <a:t> 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Se</a:t>
            </a:r>
            <a:r>
              <a:rPr sz="2400" u="heavy" spc="10" dirty="0">
                <a:solidFill>
                  <a:srgbClr val="3298FF"/>
                </a:solidFill>
                <a:latin typeface="Tahoma"/>
                <a:cs typeface="Tahoma"/>
              </a:rPr>
              <a:t>a</a:t>
            </a:r>
            <a:r>
              <a:rPr sz="2400" u="heavy" spc="30" dirty="0">
                <a:solidFill>
                  <a:srgbClr val="3298FF"/>
                </a:solidFill>
                <a:latin typeface="Tahoma"/>
                <a:cs typeface="Tahoma"/>
              </a:rPr>
              <a:t>r</a:t>
            </a:r>
            <a:r>
              <a:rPr sz="2400" u="heavy" spc="-60" dirty="0">
                <a:solidFill>
                  <a:srgbClr val="3298FF"/>
                </a:solidFill>
                <a:latin typeface="Tahoma"/>
                <a:cs typeface="Tahoma"/>
              </a:rPr>
              <a:t>c</a:t>
            </a:r>
            <a:r>
              <a:rPr sz="2400" u="heavy" dirty="0">
                <a:solidFill>
                  <a:srgbClr val="3298FF"/>
                </a:solidFill>
                <a:latin typeface="Tahoma"/>
                <a:cs typeface="Tahoma"/>
              </a:rPr>
              <a:t>h</a:t>
            </a:r>
            <a:r>
              <a:rPr sz="2400" dirty="0">
                <a:solidFill>
                  <a:srgbClr val="3298F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3298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iš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 </a:t>
            </a:r>
            <a:r>
              <a:rPr sz="2400" spc="-29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7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W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il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2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đ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  <a:p>
            <a:pPr marL="355600" indent="-342900">
              <a:lnSpc>
                <a:spcPts val="2565"/>
              </a:lnSpc>
              <a:spcBef>
                <a:spcPts val="6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  <a:tab pos="1823720" algn="l"/>
                <a:tab pos="3902075" algn="l"/>
                <a:tab pos="5608955" algn="l"/>
                <a:tab pos="6190615" algn="l"/>
                <a:tab pos="7239634" algn="l"/>
              </a:tabLst>
            </a:pPr>
            <a:r>
              <a:rPr sz="2400" u="heavy" spc="-190" dirty="0">
                <a:solidFill>
                  <a:srgbClr val="3298FF"/>
                </a:solidFill>
                <a:latin typeface="Tahoma"/>
                <a:cs typeface="Tahoma"/>
              </a:rPr>
              <a:t>Y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an</a:t>
            </a:r>
            <a:r>
              <a:rPr sz="2400" u="heavy" spc="15" dirty="0">
                <a:solidFill>
                  <a:srgbClr val="3298FF"/>
                </a:solidFill>
                <a:latin typeface="Tahoma"/>
                <a:cs typeface="Tahoma"/>
              </a:rPr>
              <a:t>d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e</a:t>
            </a:r>
            <a:r>
              <a:rPr sz="2400" u="heavy" dirty="0">
                <a:solidFill>
                  <a:srgbClr val="3298FF"/>
                </a:solidFill>
                <a:latin typeface="Tahoma"/>
                <a:cs typeface="Tahoma"/>
              </a:rPr>
              <a:t>x</a:t>
            </a:r>
            <a:r>
              <a:rPr sz="2400" dirty="0">
                <a:solidFill>
                  <a:srgbClr val="3298FF"/>
                </a:solidFill>
                <a:latin typeface="Times New Roman"/>
                <a:cs typeface="Times New Roman"/>
              </a:rPr>
              <a:t>	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ji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-60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č	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endParaRPr sz="2400">
              <a:latin typeface="Tahoma"/>
              <a:cs typeface="Tahoma"/>
            </a:endParaRPr>
          </a:p>
          <a:p>
            <a:pPr marL="355600">
              <a:lnSpc>
                <a:spcPts val="2565"/>
              </a:lnSpc>
            </a:pP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Ru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571" y="4253422"/>
            <a:ext cx="2741295" cy="336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  <a:tab pos="2481580" algn="l"/>
              </a:tabLst>
            </a:pPr>
            <a:r>
              <a:rPr sz="2400" u="heavy" spc="-70" dirty="0">
                <a:solidFill>
                  <a:srgbClr val="3298FF"/>
                </a:solidFill>
                <a:latin typeface="Tahoma"/>
                <a:cs typeface="Tahoma"/>
              </a:rPr>
              <a:t>W</a:t>
            </a:r>
            <a:r>
              <a:rPr sz="2400" u="heavy" spc="-35" dirty="0">
                <a:solidFill>
                  <a:srgbClr val="3298FF"/>
                </a:solidFill>
                <a:latin typeface="Tahoma"/>
                <a:cs typeface="Tahoma"/>
              </a:rPr>
              <a:t>o</a:t>
            </a:r>
            <a:r>
              <a:rPr sz="2400" u="heavy" spc="-40" dirty="0">
                <a:solidFill>
                  <a:srgbClr val="3298FF"/>
                </a:solidFill>
                <a:latin typeface="Tahoma"/>
                <a:cs typeface="Tahoma"/>
              </a:rPr>
              <a:t>l</a:t>
            </a:r>
            <a:r>
              <a:rPr sz="2400" u="heavy" spc="-20" dirty="0">
                <a:solidFill>
                  <a:srgbClr val="3298FF"/>
                </a:solidFill>
                <a:latin typeface="Tahoma"/>
                <a:cs typeface="Tahoma"/>
              </a:rPr>
              <a:t>f</a:t>
            </a:r>
            <a:r>
              <a:rPr sz="2400" u="heavy" spc="-45" dirty="0">
                <a:solidFill>
                  <a:srgbClr val="3298FF"/>
                </a:solidFill>
                <a:latin typeface="Tahoma"/>
                <a:cs typeface="Tahoma"/>
              </a:rPr>
              <a:t>r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am</a:t>
            </a:r>
            <a:r>
              <a:rPr sz="2400" u="heavy" spc="-20" dirty="0">
                <a:solidFill>
                  <a:srgbClr val="3298FF"/>
                </a:solidFill>
                <a:latin typeface="Tahoma"/>
                <a:cs typeface="Tahoma"/>
              </a:rPr>
              <a:t>A</a:t>
            </a:r>
            <a:r>
              <a:rPr sz="2400" u="heavy" spc="-40" dirty="0">
                <a:solidFill>
                  <a:srgbClr val="3298FF"/>
                </a:solidFill>
                <a:latin typeface="Tahoma"/>
                <a:cs typeface="Tahoma"/>
              </a:rPr>
              <a:t>l</a:t>
            </a:r>
            <a:r>
              <a:rPr sz="2400" u="heavy" spc="15" dirty="0">
                <a:solidFill>
                  <a:srgbClr val="3298FF"/>
                </a:solidFill>
                <a:latin typeface="Tahoma"/>
                <a:cs typeface="Tahoma"/>
              </a:rPr>
              <a:t>p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h</a:t>
            </a:r>
            <a:r>
              <a:rPr sz="2400" u="heavy" dirty="0">
                <a:solidFill>
                  <a:srgbClr val="3298F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3298FF"/>
                </a:solidFill>
                <a:latin typeface="Times New Roman"/>
                <a:cs typeface="Times New Roman"/>
              </a:rPr>
              <a:t>	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11556" y="4253422"/>
            <a:ext cx="511492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22325" algn="l"/>
                <a:tab pos="1842770" algn="l"/>
                <a:tab pos="3930650" algn="l"/>
                <a:tab pos="4521835" algn="l"/>
              </a:tabLst>
            </a:pP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w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6595" y="4539690"/>
            <a:ext cx="8093075" cy="158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635" algn="just">
              <a:lnSpc>
                <a:spcPts val="2330"/>
              </a:lnSpc>
            </a:pP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dg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</a:t>
            </a:r>
            <a:r>
              <a:rPr sz="2400" spc="-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</a:t>
            </a:r>
            <a:r>
              <a:rPr sz="240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3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7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</a:t>
            </a:r>
            <a:r>
              <a:rPr sz="2400" spc="-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-5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</a:t>
            </a:r>
            <a:r>
              <a:rPr sz="2400" spc="-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  </a:t>
            </a:r>
            <a:r>
              <a:rPr sz="2400" spc="-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ž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ač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i 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ju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iš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 </a:t>
            </a:r>
            <a:r>
              <a:rPr sz="2400" spc="-215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w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7F7F7F"/>
                </a:solidFill>
                <a:latin typeface="Tahoma"/>
                <a:cs typeface="Tahoma"/>
              </a:rPr>
              <a:t>z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tp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ju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da</a:t>
            </a:r>
            <a:r>
              <a:rPr sz="240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ma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ju</a:t>
            </a:r>
            <a:r>
              <a:rPr sz="2400" spc="1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je</a:t>
            </a:r>
            <a:r>
              <a:rPr sz="2400" spc="1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dg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  <a:p>
            <a:pPr marL="355600" indent="-342900">
              <a:lnSpc>
                <a:spcPts val="2595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  <a:tab pos="2252980" algn="l"/>
                <a:tab pos="2767965" algn="l"/>
                <a:tab pos="3559175" algn="l"/>
                <a:tab pos="4541520" algn="l"/>
                <a:tab pos="6104890" algn="l"/>
                <a:tab pos="7477759" algn="l"/>
                <a:tab pos="7726045" algn="l"/>
              </a:tabLst>
            </a:pPr>
            <a:r>
              <a:rPr sz="2400" u="heavy" spc="15" dirty="0">
                <a:solidFill>
                  <a:srgbClr val="3298FF"/>
                </a:solidFill>
                <a:latin typeface="Tahoma"/>
                <a:cs typeface="Tahoma"/>
              </a:rPr>
              <a:t>D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u</a:t>
            </a:r>
            <a:r>
              <a:rPr sz="2400" u="heavy" spc="10" dirty="0">
                <a:solidFill>
                  <a:srgbClr val="3298FF"/>
                </a:solidFill>
                <a:latin typeface="Tahoma"/>
                <a:cs typeface="Tahoma"/>
              </a:rPr>
              <a:t>c</a:t>
            </a:r>
            <a:r>
              <a:rPr sz="2400" u="heavy" spc="-5" dirty="0">
                <a:solidFill>
                  <a:srgbClr val="3298FF"/>
                </a:solidFill>
                <a:latin typeface="Tahoma"/>
                <a:cs typeface="Tahoma"/>
              </a:rPr>
              <a:t>k</a:t>
            </a:r>
            <a:r>
              <a:rPr sz="2400" u="heavy" spc="20" dirty="0">
                <a:solidFill>
                  <a:srgbClr val="3298FF"/>
                </a:solidFill>
                <a:latin typeface="Tahoma"/>
                <a:cs typeface="Tahoma"/>
              </a:rPr>
              <a:t>D</a:t>
            </a:r>
            <a:r>
              <a:rPr sz="2400" u="heavy" spc="5" dirty="0">
                <a:solidFill>
                  <a:srgbClr val="3298FF"/>
                </a:solidFill>
                <a:latin typeface="Tahoma"/>
                <a:cs typeface="Tahoma"/>
              </a:rPr>
              <a:t>u</a:t>
            </a:r>
            <a:r>
              <a:rPr sz="2400" u="heavy" spc="10" dirty="0">
                <a:solidFill>
                  <a:srgbClr val="3298FF"/>
                </a:solidFill>
                <a:latin typeface="Tahoma"/>
                <a:cs typeface="Tahoma"/>
              </a:rPr>
              <a:t>c</a:t>
            </a:r>
            <a:r>
              <a:rPr sz="2400" u="heavy" spc="-5" dirty="0">
                <a:solidFill>
                  <a:srgbClr val="3298FF"/>
                </a:solidFill>
                <a:latin typeface="Tahoma"/>
                <a:cs typeface="Tahoma"/>
              </a:rPr>
              <a:t>k</a:t>
            </a:r>
            <a:r>
              <a:rPr sz="2400" u="heavy" spc="-30" dirty="0">
                <a:solidFill>
                  <a:srgbClr val="3298FF"/>
                </a:solidFill>
                <a:latin typeface="Tahoma"/>
                <a:cs typeface="Tahoma"/>
              </a:rPr>
              <a:t>G</a:t>
            </a:r>
            <a:r>
              <a:rPr sz="2400" u="heavy" dirty="0">
                <a:solidFill>
                  <a:srgbClr val="3298FF"/>
                </a:solidFill>
                <a:latin typeface="Tahoma"/>
                <a:cs typeface="Tahoma"/>
              </a:rPr>
              <a:t>o</a:t>
            </a:r>
            <a:r>
              <a:rPr sz="2400" dirty="0">
                <a:solidFill>
                  <a:srgbClr val="3298FF"/>
                </a:solidFill>
                <a:latin typeface="Times New Roman"/>
                <a:cs typeface="Times New Roman"/>
              </a:rPr>
              <a:t>	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je	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-1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ne</a:t>
            </a:r>
            <a:endParaRPr sz="2400">
              <a:latin typeface="Tahoma"/>
              <a:cs typeface="Tahoma"/>
            </a:endParaRPr>
          </a:p>
          <a:p>
            <a:pPr marL="355600" algn="just">
              <a:lnSpc>
                <a:spcPts val="2605"/>
              </a:lnSpc>
            </a:pP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400" spc="-25" dirty="0">
                <a:solidFill>
                  <a:srgbClr val="7F7F7F"/>
                </a:solidFill>
                <a:latin typeface="Tahoma"/>
                <a:cs typeface="Tahoma"/>
              </a:rPr>
              <a:t>š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 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400" spc="-4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5" dirty="0">
                <a:solidFill>
                  <a:srgbClr val="7F7F7F"/>
                </a:solidFill>
                <a:latin typeface="Tahoma"/>
                <a:cs typeface="Tahoma"/>
              </a:rPr>
              <a:t>am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spc="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40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400" spc="1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Tahoma"/>
                <a:cs typeface="Tahoma"/>
              </a:rPr>
              <a:t>oo</a:t>
            </a:r>
            <a:r>
              <a:rPr sz="2400" spc="1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400" spc="-4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400" spc="2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400" dirty="0">
                <a:solidFill>
                  <a:srgbClr val="7F7F7F"/>
                </a:solidFill>
                <a:latin typeface="Tahoma"/>
                <a:cs typeface="Tahoma"/>
              </a:rPr>
              <a:t>.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714390"/>
            <a:ext cx="5181600" cy="1181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38900" y="714390"/>
            <a:ext cx="847725" cy="1181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3394" rIns="0" bIns="0" rtlCol="0">
            <a:spAutoFit/>
          </a:bodyPr>
          <a:lstStyle/>
          <a:p>
            <a:pPr marL="1645920">
              <a:lnSpc>
                <a:spcPct val="100000"/>
              </a:lnSpc>
            </a:pPr>
            <a:r>
              <a:rPr sz="3950" spc="-40" dirty="0">
                <a:latin typeface="Palatino Linotype"/>
                <a:cs typeface="Palatino Linotype"/>
              </a:rPr>
              <a:t>F</a:t>
            </a:r>
            <a:r>
              <a:rPr sz="3950" spc="30" dirty="0">
                <a:latin typeface="Palatino Linotype"/>
                <a:cs typeface="Palatino Linotype"/>
              </a:rPr>
              <a:t>a</a:t>
            </a:r>
            <a:r>
              <a:rPr sz="3950" spc="-40" dirty="0">
                <a:latin typeface="Palatino Linotype"/>
                <a:cs typeface="Palatino Linotype"/>
              </a:rPr>
              <a:t>k</a:t>
            </a:r>
            <a:r>
              <a:rPr sz="3950" spc="-25" dirty="0">
                <a:latin typeface="Palatino Linotype"/>
                <a:cs typeface="Palatino Linotype"/>
              </a:rPr>
              <a:t>t</a:t>
            </a:r>
            <a:r>
              <a:rPr sz="3950" dirty="0">
                <a:latin typeface="Palatino Linotype"/>
                <a:cs typeface="Palatino Linotype"/>
              </a:rPr>
              <a:t>ori</a:t>
            </a:r>
            <a:r>
              <a:rPr sz="3950" spc="110" dirty="0">
                <a:latin typeface="Times New Roman"/>
                <a:cs typeface="Times New Roman"/>
              </a:rPr>
              <a:t> </a:t>
            </a:r>
            <a:r>
              <a:rPr sz="3950" dirty="0">
                <a:latin typeface="Palatino Linotype"/>
                <a:cs typeface="Palatino Linotype"/>
              </a:rPr>
              <a:t>o</a:t>
            </a:r>
            <a:r>
              <a:rPr sz="3950" spc="10" dirty="0">
                <a:latin typeface="Palatino Linotype"/>
                <a:cs typeface="Palatino Linotype"/>
              </a:rPr>
              <a:t>p</a:t>
            </a:r>
            <a:r>
              <a:rPr sz="3950" spc="-25" dirty="0">
                <a:latin typeface="Palatino Linotype"/>
                <a:cs typeface="Palatino Linotype"/>
              </a:rPr>
              <a:t>t</a:t>
            </a:r>
            <a:r>
              <a:rPr sz="3950" spc="-35" dirty="0">
                <a:latin typeface="Palatino Linotype"/>
                <a:cs typeface="Palatino Linotype"/>
              </a:rPr>
              <a:t>i</a:t>
            </a:r>
            <a:r>
              <a:rPr sz="3950" spc="80" dirty="0">
                <a:latin typeface="Palatino Linotype"/>
                <a:cs typeface="Palatino Linotype"/>
              </a:rPr>
              <a:t>m</a:t>
            </a:r>
            <a:r>
              <a:rPr sz="3950" spc="-35" dirty="0">
                <a:latin typeface="Palatino Linotype"/>
                <a:cs typeface="Palatino Linotype"/>
              </a:rPr>
              <a:t>i</a:t>
            </a:r>
            <a:r>
              <a:rPr sz="3950" spc="30" dirty="0">
                <a:latin typeface="Palatino Linotype"/>
                <a:cs typeface="Palatino Linotype"/>
              </a:rPr>
              <a:t>zac</a:t>
            </a:r>
            <a:r>
              <a:rPr sz="3950" spc="-35" dirty="0">
                <a:latin typeface="Palatino Linotype"/>
                <a:cs typeface="Palatino Linotype"/>
              </a:rPr>
              <a:t>ij</a:t>
            </a:r>
            <a:r>
              <a:rPr sz="3950" dirty="0">
                <a:latin typeface="Palatino Linotype"/>
                <a:cs typeface="Palatino Linotype"/>
              </a:rPr>
              <a:t>e</a:t>
            </a:r>
            <a:endParaRPr sz="3950">
              <a:latin typeface="Palatino Linotype"/>
              <a:cs typeface="Palatino Linotyp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76350" y="2867025"/>
            <a:ext cx="1657350" cy="8096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38400" y="2867025"/>
            <a:ext cx="600075" cy="8096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43175" y="2867025"/>
            <a:ext cx="1933575" cy="8096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81450" y="2867025"/>
            <a:ext cx="609600" cy="80962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95750" y="2867025"/>
            <a:ext cx="885825" cy="8096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86290" y="2867025"/>
            <a:ext cx="609600" cy="80962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00590" y="2867025"/>
            <a:ext cx="2000250" cy="80962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05509" y="2867025"/>
            <a:ext cx="1581150" cy="8096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91390" y="2867025"/>
            <a:ext cx="885825" cy="8096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581900" y="2867025"/>
            <a:ext cx="609600" cy="80962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33740" y="3295650"/>
            <a:ext cx="2647950" cy="80962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46717" y="2015913"/>
            <a:ext cx="7902575" cy="3281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11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24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90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750" spc="2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750" spc="19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endParaRPr sz="275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  <a:tab pos="2377440" algn="l"/>
              </a:tabLst>
            </a:pP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750">
              <a:latin typeface="Century Gothic"/>
              <a:cs typeface="Century Gothic"/>
            </a:endParaRPr>
          </a:p>
          <a:p>
            <a:pPr marL="174625" algn="ctr">
              <a:lnSpc>
                <a:spcPct val="100000"/>
              </a:lnSpc>
              <a:spcBef>
                <a:spcPts val="755"/>
              </a:spcBef>
            </a:pPr>
            <a:r>
              <a:rPr sz="2750" b="1" spc="25" dirty="0">
                <a:solidFill>
                  <a:srgbClr val="7F7F7F"/>
                </a:solidFill>
                <a:latin typeface="Century Gothic"/>
                <a:cs typeface="Century Gothic"/>
              </a:rPr>
              <a:t>„P</a:t>
            </a:r>
            <a:r>
              <a:rPr sz="2750" b="1" spc="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b="1" spc="2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b="1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b="1" dirty="0">
                <a:solidFill>
                  <a:srgbClr val="7F7F7F"/>
                </a:solidFill>
                <a:latin typeface="Century Gothic"/>
                <a:cs typeface="Century Gothic"/>
              </a:rPr>
              <a:t>te</a:t>
            </a:r>
            <a:r>
              <a:rPr sz="2750" b="1" spc="1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b="1" spc="-1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ad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b="1" spc="10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b="1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b="1" spc="15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za</a:t>
            </a:r>
            <a:r>
              <a:rPr sz="2750" b="1" spc="1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b="1" spc="3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b="1" spc="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b="1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b="1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b="1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b="1" spc="3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b="1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750" b="1" spc="2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b="1" spc="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b="1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b="1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za</a:t>
            </a:r>
            <a:endParaRPr sz="2750">
              <a:latin typeface="Century Gothic"/>
              <a:cs typeface="Century Gothic"/>
            </a:endParaRPr>
          </a:p>
          <a:p>
            <a:pPr marL="186690" algn="ctr">
              <a:lnSpc>
                <a:spcPct val="100000"/>
              </a:lnSpc>
              <a:spcBef>
                <a:spcPts val="80"/>
              </a:spcBef>
            </a:pP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b="1" spc="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b="1" spc="2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b="1" spc="5" dirty="0">
                <a:solidFill>
                  <a:srgbClr val="7F7F7F"/>
                </a:solidFill>
                <a:latin typeface="Century Gothic"/>
                <a:cs typeface="Century Gothic"/>
              </a:rPr>
              <a:t>tr</a:t>
            </a:r>
            <a:r>
              <a:rPr sz="2750" b="1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b="1" spc="10" dirty="0">
                <a:solidFill>
                  <a:srgbClr val="7F7F7F"/>
                </a:solidFill>
                <a:latin typeface="Century Gothic"/>
                <a:cs typeface="Century Gothic"/>
              </a:rPr>
              <a:t>ži</a:t>
            </a:r>
            <a:r>
              <a:rPr sz="2750" b="1" spc="2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b="1" spc="25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750" b="1" spc="4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i="1" spc="40" dirty="0">
                <a:solidFill>
                  <a:srgbClr val="7F7F7F"/>
                </a:solidFill>
                <a:latin typeface="Century Gothic"/>
                <a:cs typeface="Century Gothic"/>
              </a:rPr>
              <a:t>“.</a:t>
            </a:r>
            <a:endParaRPr sz="275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12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20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gr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11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1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750" spc="3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li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nk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750">
              <a:latin typeface="Century Gothic"/>
              <a:cs typeface="Century Gothic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‚‚</a:t>
            </a:r>
            <a:r>
              <a:rPr sz="2750" u="heavy" spc="30" dirty="0">
                <a:solidFill>
                  <a:srgbClr val="3298FF"/>
                </a:solidFill>
                <a:latin typeface="Century Gothic"/>
                <a:cs typeface="Century Gothic"/>
              </a:rPr>
              <a:t>f</a:t>
            </a:r>
            <a:r>
              <a:rPr sz="2750" u="heavy" spc="45" dirty="0">
                <a:solidFill>
                  <a:srgbClr val="3298FF"/>
                </a:solidFill>
                <a:latin typeface="Century Gothic"/>
                <a:cs typeface="Century Gothic"/>
              </a:rPr>
              <a:t>u</a:t>
            </a:r>
            <a:r>
              <a:rPr sz="2750" u="heavy" spc="40" dirty="0">
                <a:solidFill>
                  <a:srgbClr val="3298FF"/>
                </a:solidFill>
                <a:latin typeface="Century Gothic"/>
                <a:cs typeface="Century Gothic"/>
              </a:rPr>
              <a:t>nn</a:t>
            </a:r>
            <a:r>
              <a:rPr sz="2750" u="heavy" spc="10" dirty="0">
                <a:solidFill>
                  <a:srgbClr val="3298FF"/>
                </a:solidFill>
                <a:latin typeface="Century Gothic"/>
                <a:cs typeface="Century Gothic"/>
              </a:rPr>
              <a:t>el</a:t>
            </a:r>
            <a:r>
              <a:rPr sz="2750" u="heavy" spc="-40" dirty="0">
                <a:solidFill>
                  <a:srgbClr val="3298FF"/>
                </a:solidFill>
                <a:latin typeface="Century Gothic"/>
                <a:cs typeface="Century Gothic"/>
              </a:rPr>
              <a:t> </a:t>
            </a:r>
            <a:r>
              <a:rPr sz="2750" u="heavy" spc="-110" dirty="0">
                <a:solidFill>
                  <a:srgbClr val="3298FF"/>
                </a:solidFill>
                <a:latin typeface="Century Gothic"/>
                <a:cs typeface="Century Gothic"/>
              </a:rPr>
              <a:t>t</a:t>
            </a:r>
            <a:r>
              <a:rPr sz="2750" u="heavy" spc="-5" dirty="0">
                <a:solidFill>
                  <a:srgbClr val="3298FF"/>
                </a:solidFill>
                <a:latin typeface="Century Gothic"/>
                <a:cs typeface="Century Gothic"/>
              </a:rPr>
              <a:t>r</a:t>
            </a:r>
            <a:r>
              <a:rPr sz="2750" u="heavy" spc="-10" dirty="0">
                <a:solidFill>
                  <a:srgbClr val="3298FF"/>
                </a:solidFill>
                <a:latin typeface="Century Gothic"/>
                <a:cs typeface="Century Gothic"/>
              </a:rPr>
              <a:t>a</a:t>
            </a:r>
            <a:r>
              <a:rPr sz="2750" u="heavy" spc="30" dirty="0">
                <a:solidFill>
                  <a:srgbClr val="3298FF"/>
                </a:solidFill>
                <a:latin typeface="Century Gothic"/>
                <a:cs typeface="Century Gothic"/>
              </a:rPr>
              <a:t>ff</a:t>
            </a:r>
            <a:r>
              <a:rPr sz="2750" u="heavy" spc="45" dirty="0">
                <a:solidFill>
                  <a:srgbClr val="3298FF"/>
                </a:solidFill>
                <a:latin typeface="Century Gothic"/>
                <a:cs typeface="Century Gothic"/>
              </a:rPr>
              <a:t>i</a:t>
            </a:r>
            <a:r>
              <a:rPr sz="2750" u="heavy" spc="15" dirty="0">
                <a:solidFill>
                  <a:srgbClr val="3298FF"/>
                </a:solidFill>
                <a:latin typeface="Century Gothic"/>
                <a:cs typeface="Century Gothic"/>
              </a:rPr>
              <a:t>c</a:t>
            </a:r>
            <a:r>
              <a:rPr sz="2750" u="heavy" spc="135" dirty="0">
                <a:solidFill>
                  <a:srgbClr val="3298FF"/>
                </a:solidFill>
                <a:latin typeface="Century Gothic"/>
                <a:cs typeface="Century Gothic"/>
              </a:rPr>
              <a:t> </a:t>
            </a:r>
            <a:r>
              <a:rPr sz="2750" u="heavy" spc="-5" dirty="0">
                <a:solidFill>
                  <a:srgbClr val="3298FF"/>
                </a:solidFill>
                <a:latin typeface="Century Gothic"/>
                <a:cs typeface="Century Gothic"/>
              </a:rPr>
              <a:t>b</a:t>
            </a:r>
            <a:r>
              <a:rPr sz="2750" u="heavy" spc="-10" dirty="0">
                <a:solidFill>
                  <a:srgbClr val="3298FF"/>
                </a:solidFill>
                <a:latin typeface="Century Gothic"/>
                <a:cs typeface="Century Gothic"/>
              </a:rPr>
              <a:t>a</a:t>
            </a:r>
            <a:r>
              <a:rPr sz="2750" u="heavy" spc="15" dirty="0">
                <a:solidFill>
                  <a:srgbClr val="3298FF"/>
                </a:solidFill>
                <a:latin typeface="Century Gothic"/>
                <a:cs typeface="Century Gothic"/>
              </a:rPr>
              <a:t>ck</a:t>
            </a:r>
            <a:r>
              <a:rPr sz="2750" u="heavy" spc="90" dirty="0">
                <a:solidFill>
                  <a:srgbClr val="3298FF"/>
                </a:solidFill>
                <a:latin typeface="Century Gothic"/>
                <a:cs typeface="Century Gothic"/>
              </a:rPr>
              <a:t> </a:t>
            </a:r>
            <a:r>
              <a:rPr sz="2750" u="heavy" spc="-110" dirty="0">
                <a:solidFill>
                  <a:srgbClr val="3298FF"/>
                </a:solidFill>
                <a:latin typeface="Century Gothic"/>
                <a:cs typeface="Century Gothic"/>
              </a:rPr>
              <a:t>t</a:t>
            </a:r>
            <a:r>
              <a:rPr sz="2750" u="heavy" spc="15" dirty="0">
                <a:solidFill>
                  <a:srgbClr val="3298FF"/>
                </a:solidFill>
                <a:latin typeface="Century Gothic"/>
                <a:cs typeface="Century Gothic"/>
              </a:rPr>
              <a:t>o</a:t>
            </a:r>
            <a:r>
              <a:rPr sz="2750" u="heavy" spc="190" dirty="0">
                <a:solidFill>
                  <a:srgbClr val="3298FF"/>
                </a:solidFill>
                <a:latin typeface="Century Gothic"/>
                <a:cs typeface="Century Gothic"/>
              </a:rPr>
              <a:t> </a:t>
            </a:r>
            <a:r>
              <a:rPr sz="2750" u="heavy" spc="-55" dirty="0">
                <a:solidFill>
                  <a:srgbClr val="3298FF"/>
                </a:solidFill>
                <a:latin typeface="Century Gothic"/>
                <a:cs typeface="Century Gothic"/>
              </a:rPr>
              <a:t>y</a:t>
            </a:r>
            <a:r>
              <a:rPr sz="2750" u="heavy" spc="-5" dirty="0">
                <a:solidFill>
                  <a:srgbClr val="3298FF"/>
                </a:solidFill>
                <a:latin typeface="Century Gothic"/>
                <a:cs typeface="Century Gothic"/>
              </a:rPr>
              <a:t>o</a:t>
            </a:r>
            <a:r>
              <a:rPr sz="2750" u="heavy" spc="45" dirty="0">
                <a:solidFill>
                  <a:srgbClr val="3298FF"/>
                </a:solidFill>
                <a:latin typeface="Century Gothic"/>
                <a:cs typeface="Century Gothic"/>
              </a:rPr>
              <a:t>u</a:t>
            </a:r>
            <a:r>
              <a:rPr sz="2750" u="heavy" spc="5" dirty="0">
                <a:solidFill>
                  <a:srgbClr val="3298FF"/>
                </a:solidFill>
                <a:latin typeface="Century Gothic"/>
                <a:cs typeface="Century Gothic"/>
              </a:rPr>
              <a:t>r</a:t>
            </a:r>
            <a:r>
              <a:rPr sz="2750" u="heavy" spc="50" dirty="0">
                <a:solidFill>
                  <a:srgbClr val="3298FF"/>
                </a:solidFill>
                <a:latin typeface="Century Gothic"/>
                <a:cs typeface="Century Gothic"/>
              </a:rPr>
              <a:t> </a:t>
            </a:r>
            <a:r>
              <a:rPr sz="2750" u="heavy" spc="-20" dirty="0">
                <a:solidFill>
                  <a:srgbClr val="3298FF"/>
                </a:solidFill>
                <a:latin typeface="Century Gothic"/>
                <a:cs typeface="Century Gothic"/>
              </a:rPr>
              <a:t>s</a:t>
            </a:r>
            <a:r>
              <a:rPr sz="2750" u="heavy" spc="45" dirty="0">
                <a:solidFill>
                  <a:srgbClr val="3298FF"/>
                </a:solidFill>
                <a:latin typeface="Century Gothic"/>
                <a:cs typeface="Century Gothic"/>
              </a:rPr>
              <a:t>i</a:t>
            </a:r>
            <a:r>
              <a:rPr sz="2750" u="heavy" spc="-110" dirty="0">
                <a:solidFill>
                  <a:srgbClr val="3298FF"/>
                </a:solidFill>
                <a:latin typeface="Century Gothic"/>
                <a:cs typeface="Century Gothic"/>
              </a:rPr>
              <a:t>t</a:t>
            </a:r>
            <a:r>
              <a:rPr sz="2750" u="heavy" dirty="0">
                <a:solidFill>
                  <a:srgbClr val="3298FF"/>
                </a:solidFill>
                <a:latin typeface="Century Gothic"/>
                <a:cs typeface="Century Gothic"/>
              </a:rPr>
              <a:t>e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‚‚</a:t>
            </a:r>
            <a:endParaRPr sz="275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Pr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11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11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Goo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2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–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Goo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20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ch</a:t>
            </a:r>
            <a:r>
              <a:rPr sz="2750" spc="2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endParaRPr sz="275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333390"/>
            <a:ext cx="8267700" cy="13906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00990" y="333390"/>
            <a:ext cx="1000125" cy="13906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89936" y="660017"/>
            <a:ext cx="7448550" cy="636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15" dirty="0">
                <a:solidFill>
                  <a:srgbClr val="2E5796"/>
                </a:solidFill>
                <a:latin typeface="Palatino Linotype"/>
                <a:cs typeface="Palatino Linotype"/>
              </a:rPr>
              <a:t>P</a:t>
            </a:r>
            <a:r>
              <a:rPr sz="4800" spc="-20" dirty="0">
                <a:solidFill>
                  <a:srgbClr val="2E5796"/>
                </a:solidFill>
                <a:latin typeface="Palatino Linotype"/>
                <a:cs typeface="Palatino Linotype"/>
              </a:rPr>
              <a:t>r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00" spc="-90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4800" spc="15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4800" spc="-20" dirty="0">
                <a:solidFill>
                  <a:srgbClr val="2E5796"/>
                </a:solidFill>
                <a:latin typeface="Palatino Linotype"/>
                <a:cs typeface="Palatino Linotype"/>
              </a:rPr>
              <a:t>r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00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00" spc="20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4800" spc="-20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d</a:t>
            </a:r>
            <a:r>
              <a:rPr sz="4800" spc="10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4800" spc="20" dirty="0">
                <a:solidFill>
                  <a:srgbClr val="2E5796"/>
                </a:solidFill>
                <a:latin typeface="Palatino Linotype"/>
                <a:cs typeface="Palatino Linotype"/>
              </a:rPr>
              <a:t>k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sa</a:t>
            </a:r>
            <a:r>
              <a:rPr sz="4800" spc="20" dirty="0">
                <a:solidFill>
                  <a:srgbClr val="2E5796"/>
                </a:solidFill>
                <a:latin typeface="Palatino Linotype"/>
                <a:cs typeface="Palatino Linotype"/>
              </a:rPr>
              <a:t>ci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je</a:t>
            </a:r>
            <a:r>
              <a:rPr sz="4800" spc="-125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00" spc="20" dirty="0">
                <a:solidFill>
                  <a:srgbClr val="2E5796"/>
                </a:solidFill>
                <a:latin typeface="Palatino Linotype"/>
                <a:cs typeface="Palatino Linotype"/>
              </a:rPr>
              <a:t>li</a:t>
            </a:r>
            <a:r>
              <a:rPr sz="4800" spc="-20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00" spc="20" dirty="0">
                <a:solidFill>
                  <a:srgbClr val="2E5796"/>
                </a:solidFill>
                <a:latin typeface="Palatino Linotype"/>
                <a:cs typeface="Palatino Linotype"/>
              </a:rPr>
              <a:t>k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00" spc="-165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480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endParaRPr sz="4800">
              <a:latin typeface="Palatino Linotype"/>
              <a:cs typeface="Palatino Linotype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pc="-15" dirty="0"/>
              <a:t>‚‚</a:t>
            </a:r>
            <a:r>
              <a:rPr spc="10" dirty="0"/>
              <a:t>M</a:t>
            </a:r>
            <a:r>
              <a:rPr spc="-15" dirty="0"/>
              <a:t>o</a:t>
            </a:r>
            <a:r>
              <a:rPr spc="-30" dirty="0"/>
              <a:t>n</a:t>
            </a:r>
            <a:r>
              <a:rPr spc="70" dirty="0"/>
              <a:t>i</a:t>
            </a:r>
            <a:r>
              <a:rPr spc="25" dirty="0"/>
              <a:t>t</a:t>
            </a:r>
            <a:r>
              <a:rPr spc="-15" dirty="0"/>
              <a:t>o</a:t>
            </a:r>
            <a:r>
              <a:rPr dirty="0"/>
              <a:t>r</a:t>
            </a:r>
            <a:r>
              <a:rPr spc="-90" dirty="0"/>
              <a:t> </a:t>
            </a:r>
            <a:r>
              <a:rPr spc="-25" dirty="0"/>
              <a:t>ba</a:t>
            </a:r>
            <a:r>
              <a:rPr dirty="0"/>
              <a:t>ck</a:t>
            </a:r>
            <a:r>
              <a:rPr spc="70" dirty="0"/>
              <a:t>li</a:t>
            </a:r>
            <a:r>
              <a:rPr spc="-30" dirty="0"/>
              <a:t>n</a:t>
            </a:r>
            <a:r>
              <a:rPr dirty="0"/>
              <a:t>ks</a:t>
            </a:r>
            <a:r>
              <a:rPr spc="-60" dirty="0"/>
              <a:t> </a:t>
            </a:r>
            <a:r>
              <a:rPr spc="-15" dirty="0"/>
              <a:t>‚</a:t>
            </a:r>
            <a:r>
              <a:rPr dirty="0"/>
              <a:t>‚</a:t>
            </a:r>
            <a:r>
              <a:rPr spc="5" dirty="0"/>
              <a:t> </a:t>
            </a:r>
            <a:r>
              <a:rPr dirty="0">
                <a:latin typeface="Century Gothic"/>
                <a:cs typeface="Century Gothic"/>
              </a:rPr>
              <a:t>-</a:t>
            </a:r>
            <a:r>
              <a:rPr spc="55" dirty="0">
                <a:latin typeface="Times New Roman"/>
                <a:cs typeface="Times New Roman"/>
              </a:rPr>
              <a:t> </a:t>
            </a:r>
            <a:r>
              <a:rPr spc="-20" dirty="0">
                <a:latin typeface="Century Gothic"/>
                <a:cs typeface="Century Gothic"/>
              </a:rPr>
              <a:t>2</a:t>
            </a:r>
            <a:r>
              <a:rPr dirty="0">
                <a:latin typeface="Century Gothic"/>
                <a:cs typeface="Century Gothic"/>
              </a:rPr>
              <a:t>4</a:t>
            </a:r>
            <a:r>
              <a:rPr spc="130" dirty="0">
                <a:latin typeface="Times New Roman"/>
                <a:cs typeface="Times New Roman"/>
              </a:rPr>
              <a:t> </a:t>
            </a:r>
            <a:r>
              <a:rPr dirty="0">
                <a:latin typeface="Century Gothic"/>
                <a:cs typeface="Century Gothic"/>
              </a:rPr>
              <a:t>h</a:t>
            </a:r>
            <a:r>
              <a:rPr spc="50" dirty="0">
                <a:latin typeface="Times New Roman"/>
                <a:cs typeface="Times New Roman"/>
              </a:rPr>
              <a:t> </a:t>
            </a:r>
            <a:r>
              <a:rPr spc="-15" dirty="0">
                <a:latin typeface="Century Gothic"/>
                <a:cs typeface="Century Gothic"/>
              </a:rPr>
              <a:t>ko</a:t>
            </a:r>
            <a:r>
              <a:rPr spc="-30" dirty="0">
                <a:latin typeface="Century Gothic"/>
                <a:cs typeface="Century Gothic"/>
              </a:rPr>
              <a:t>n</a:t>
            </a:r>
            <a:r>
              <a:rPr spc="25" dirty="0">
                <a:latin typeface="Century Gothic"/>
                <a:cs typeface="Century Gothic"/>
              </a:rPr>
              <a:t>t</a:t>
            </a:r>
            <a:r>
              <a:rPr dirty="0">
                <a:latin typeface="Century Gothic"/>
                <a:cs typeface="Century Gothic"/>
              </a:rPr>
              <a:t>r</a:t>
            </a:r>
            <a:r>
              <a:rPr spc="-25" dirty="0">
                <a:latin typeface="Century Gothic"/>
                <a:cs typeface="Century Gothic"/>
              </a:rPr>
              <a:t>o</a:t>
            </a:r>
            <a:r>
              <a:rPr spc="70" dirty="0">
                <a:latin typeface="Century Gothic"/>
                <a:cs typeface="Century Gothic"/>
              </a:rPr>
              <a:t>l</a:t>
            </a:r>
            <a:r>
              <a:rPr dirty="0">
                <a:latin typeface="Century Gothic"/>
                <a:cs typeface="Century Gothic"/>
              </a:rPr>
              <a:t>a</a:t>
            </a: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b="1" spc="25" dirty="0">
                <a:latin typeface="Century Gothic"/>
                <a:cs typeface="Century Gothic"/>
              </a:rPr>
              <a:t>A</a:t>
            </a:r>
            <a:r>
              <a:rPr b="1" spc="-20" dirty="0">
                <a:latin typeface="Century Gothic"/>
                <a:cs typeface="Century Gothic"/>
              </a:rPr>
              <a:t>k</a:t>
            </a:r>
            <a:r>
              <a:rPr b="1" dirty="0">
                <a:latin typeface="Century Gothic"/>
                <a:cs typeface="Century Gothic"/>
              </a:rPr>
              <a:t>o</a:t>
            </a:r>
            <a:r>
              <a:rPr b="1" spc="105" dirty="0">
                <a:latin typeface="Times New Roman"/>
                <a:cs typeface="Times New Roman"/>
              </a:rPr>
              <a:t> </a:t>
            </a:r>
            <a:r>
              <a:rPr b="1" spc="25" dirty="0">
                <a:latin typeface="Century Gothic"/>
                <a:cs typeface="Century Gothic"/>
              </a:rPr>
              <a:t>li</a:t>
            </a:r>
            <a:r>
              <a:rPr b="1" spc="-5" dirty="0">
                <a:latin typeface="Century Gothic"/>
                <a:cs typeface="Century Gothic"/>
              </a:rPr>
              <a:t>n</a:t>
            </a:r>
            <a:r>
              <a:rPr b="1" dirty="0">
                <a:latin typeface="Century Gothic"/>
                <a:cs typeface="Century Gothic"/>
              </a:rPr>
              <a:t>k</a:t>
            </a:r>
            <a:r>
              <a:rPr b="1" spc="-1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Century Gothic"/>
                <a:cs typeface="Century Gothic"/>
              </a:rPr>
              <a:t>n</a:t>
            </a:r>
            <a:r>
              <a:rPr b="1" spc="20" dirty="0">
                <a:latin typeface="Century Gothic"/>
                <a:cs typeface="Century Gothic"/>
              </a:rPr>
              <a:t>i</a:t>
            </a:r>
            <a:r>
              <a:rPr b="1" spc="-30" dirty="0">
                <a:latin typeface="Century Gothic"/>
                <a:cs typeface="Century Gothic"/>
              </a:rPr>
              <a:t>j</a:t>
            </a:r>
            <a:r>
              <a:rPr b="1" dirty="0">
                <a:latin typeface="Century Gothic"/>
                <a:cs typeface="Century Gothic"/>
              </a:rPr>
              <a:t>e</a:t>
            </a:r>
            <a:r>
              <a:rPr b="1" spc="110" dirty="0">
                <a:latin typeface="Times New Roman"/>
                <a:cs typeface="Times New Roman"/>
              </a:rPr>
              <a:t> </a:t>
            </a:r>
            <a:r>
              <a:rPr b="1" spc="25" dirty="0">
                <a:latin typeface="Century Gothic"/>
                <a:cs typeface="Century Gothic"/>
              </a:rPr>
              <a:t>i</a:t>
            </a:r>
            <a:r>
              <a:rPr b="1" spc="-5" dirty="0">
                <a:latin typeface="Century Gothic"/>
                <a:cs typeface="Century Gothic"/>
              </a:rPr>
              <a:t>n</a:t>
            </a:r>
            <a:r>
              <a:rPr b="1" spc="-35" dirty="0">
                <a:latin typeface="Century Gothic"/>
                <a:cs typeface="Century Gothic"/>
              </a:rPr>
              <a:t>d</a:t>
            </a:r>
            <a:r>
              <a:rPr b="1" spc="25" dirty="0">
                <a:latin typeface="Century Gothic"/>
                <a:cs typeface="Century Gothic"/>
              </a:rPr>
              <a:t>e</a:t>
            </a:r>
            <a:r>
              <a:rPr b="1" spc="-20" dirty="0">
                <a:latin typeface="Century Gothic"/>
                <a:cs typeface="Century Gothic"/>
              </a:rPr>
              <a:t>k</a:t>
            </a:r>
            <a:r>
              <a:rPr b="1" spc="20" dirty="0">
                <a:latin typeface="Century Gothic"/>
                <a:cs typeface="Century Gothic"/>
              </a:rPr>
              <a:t>s</a:t>
            </a:r>
            <a:r>
              <a:rPr b="1" spc="25" dirty="0">
                <a:latin typeface="Century Gothic"/>
                <a:cs typeface="Century Gothic"/>
              </a:rPr>
              <a:t>i</a:t>
            </a:r>
            <a:r>
              <a:rPr b="1" spc="5" dirty="0">
                <a:latin typeface="Century Gothic"/>
                <a:cs typeface="Century Gothic"/>
              </a:rPr>
              <a:t>r</a:t>
            </a:r>
            <a:r>
              <a:rPr b="1" spc="-35" dirty="0">
                <a:latin typeface="Century Gothic"/>
                <a:cs typeface="Century Gothic"/>
              </a:rPr>
              <a:t>a</a:t>
            </a:r>
            <a:r>
              <a:rPr b="1" dirty="0">
                <a:latin typeface="Century Gothic"/>
                <a:cs typeface="Century Gothic"/>
              </a:rPr>
              <a:t>n</a:t>
            </a:r>
            <a:r>
              <a:rPr b="1" spc="85" dirty="0">
                <a:latin typeface="Times New Roman"/>
                <a:cs typeface="Times New Roman"/>
              </a:rPr>
              <a:t> </a:t>
            </a:r>
            <a:r>
              <a:rPr b="1" spc="20" dirty="0">
                <a:latin typeface="Century Gothic"/>
                <a:cs typeface="Century Gothic"/>
              </a:rPr>
              <a:t>s</a:t>
            </a:r>
            <a:r>
              <a:rPr b="1" dirty="0">
                <a:latin typeface="Century Gothic"/>
                <a:cs typeface="Century Gothic"/>
              </a:rPr>
              <a:t>t</a:t>
            </a:r>
            <a:r>
              <a:rPr b="1" spc="-35" dirty="0">
                <a:latin typeface="Century Gothic"/>
                <a:cs typeface="Century Gothic"/>
              </a:rPr>
              <a:t>a</a:t>
            </a:r>
            <a:r>
              <a:rPr b="1" dirty="0">
                <a:latin typeface="Century Gothic"/>
                <a:cs typeface="Century Gothic"/>
              </a:rPr>
              <a:t>tus</a:t>
            </a:r>
            <a:r>
              <a:rPr b="1" spc="30" dirty="0">
                <a:latin typeface="Times New Roman"/>
                <a:cs typeface="Times New Roman"/>
              </a:rPr>
              <a:t> </a:t>
            </a:r>
            <a:r>
              <a:rPr b="1" spc="25" dirty="0">
                <a:latin typeface="Century Gothic"/>
                <a:cs typeface="Century Gothic"/>
              </a:rPr>
              <a:t>ć</a:t>
            </a:r>
            <a:r>
              <a:rPr b="1" dirty="0">
                <a:latin typeface="Century Gothic"/>
                <a:cs typeface="Century Gothic"/>
              </a:rPr>
              <a:t>e</a:t>
            </a:r>
            <a:r>
              <a:rPr b="1" spc="10" dirty="0">
                <a:latin typeface="Century Gothic"/>
                <a:cs typeface="Century Gothic"/>
              </a:rPr>
              <a:t> </a:t>
            </a:r>
            <a:r>
              <a:rPr b="1" spc="-35" dirty="0">
                <a:latin typeface="Century Gothic"/>
                <a:cs typeface="Century Gothic"/>
              </a:rPr>
              <a:t>b</a:t>
            </a:r>
            <a:r>
              <a:rPr b="1" spc="25" dirty="0">
                <a:latin typeface="Century Gothic"/>
                <a:cs typeface="Century Gothic"/>
              </a:rPr>
              <a:t>i</a:t>
            </a:r>
            <a:r>
              <a:rPr b="1" dirty="0">
                <a:latin typeface="Century Gothic"/>
                <a:cs typeface="Century Gothic"/>
              </a:rPr>
              <a:t>ti</a:t>
            </a:r>
            <a:r>
              <a:rPr b="1" spc="10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Century Gothic"/>
                <a:cs typeface="Century Gothic"/>
              </a:rPr>
              <a:t>D</a:t>
            </a:r>
            <a:r>
              <a:rPr b="1" spc="20" dirty="0">
                <a:latin typeface="Century Gothic"/>
                <a:cs typeface="Century Gothic"/>
              </a:rPr>
              <a:t>N</a:t>
            </a:r>
            <a:r>
              <a:rPr b="1" dirty="0">
                <a:latin typeface="Century Gothic"/>
                <a:cs typeface="Century Gothic"/>
              </a:rPr>
              <a:t>I</a:t>
            </a: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b="1" spc="20" dirty="0">
                <a:latin typeface="Century Gothic"/>
                <a:cs typeface="Century Gothic"/>
              </a:rPr>
              <a:t>il</a:t>
            </a:r>
            <a:r>
              <a:rPr b="1" spc="-10" dirty="0">
                <a:latin typeface="Century Gothic"/>
                <a:cs typeface="Century Gothic"/>
              </a:rPr>
              <a:t>i</a:t>
            </a:r>
            <a:r>
              <a:rPr b="1" spc="30" dirty="0">
                <a:latin typeface="Times New Roman"/>
                <a:cs typeface="Times New Roman"/>
              </a:rPr>
              <a:t> </a:t>
            </a:r>
            <a:r>
              <a:rPr b="1" spc="-35" dirty="0">
                <a:latin typeface="Century Gothic"/>
                <a:cs typeface="Century Gothic"/>
              </a:rPr>
              <a:t>P</a:t>
            </a:r>
            <a:r>
              <a:rPr b="1" spc="25" dirty="0">
                <a:latin typeface="Century Gothic"/>
                <a:cs typeface="Century Gothic"/>
              </a:rPr>
              <a:t>N</a:t>
            </a:r>
            <a:r>
              <a:rPr b="1" spc="-15" dirty="0">
                <a:latin typeface="Century Gothic"/>
                <a:cs typeface="Century Gothic"/>
              </a:rPr>
              <a:t>I</a:t>
            </a:r>
            <a:r>
              <a:rPr b="1" dirty="0">
                <a:latin typeface="Century Gothic"/>
                <a:cs typeface="Century Gothic"/>
              </a:rPr>
              <a:t>:</a:t>
            </a: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42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1899"/>
              </a:lnSpc>
              <a:buClr>
                <a:srgbClr val="7F7F7F"/>
              </a:buClr>
              <a:buFont typeface="Wingdings"/>
              <a:buChar char=""/>
              <a:tabLst>
                <a:tab pos="756920" algn="l"/>
              </a:tabLst>
            </a:pP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150" spc="-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1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ač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3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150" spc="1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150" spc="-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8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-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de</a:t>
            </a: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150" spc="6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5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r>
              <a:rPr sz="2150" spc="-1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2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150" spc="7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sa</a:t>
            </a:r>
            <a:r>
              <a:rPr sz="2150" spc="-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de</a:t>
            </a: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-1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7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15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75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lo</a:t>
            </a:r>
            <a:r>
              <a:rPr sz="2150" spc="-20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150" spc="-20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150" spc="1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2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150" spc="5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r>
              <a:rPr sz="2150" spc="1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om</a:t>
            </a:r>
            <a:r>
              <a:rPr sz="2150" spc="1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ča</a:t>
            </a:r>
            <a:r>
              <a:rPr sz="2150" spc="8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150" spc="5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5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150" spc="-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ol</a:t>
            </a:r>
            <a:r>
              <a:rPr sz="2150" spc="8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8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-1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150" spc="4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150" spc="8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150" spc="2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20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150" spc="8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-6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150" spc="4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7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1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150" spc="-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150" spc="1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15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150" spc="-50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150" u="heavy" spc="15" dirty="0">
                <a:solidFill>
                  <a:srgbClr val="3298FF"/>
                </a:solidFill>
                <a:latin typeface="Century Gothic"/>
                <a:cs typeface="Century Gothic"/>
              </a:rPr>
              <a:t>d</a:t>
            </a:r>
            <a:r>
              <a:rPr sz="2150" u="heavy" spc="85" dirty="0">
                <a:solidFill>
                  <a:srgbClr val="3298FF"/>
                </a:solidFill>
                <a:latin typeface="Century Gothic"/>
                <a:cs typeface="Century Gothic"/>
              </a:rPr>
              <a:t>i</a:t>
            </a:r>
            <a:r>
              <a:rPr sz="2150" u="heavy" spc="-15" dirty="0">
                <a:solidFill>
                  <a:srgbClr val="3298FF"/>
                </a:solidFill>
                <a:latin typeface="Century Gothic"/>
                <a:cs typeface="Century Gothic"/>
              </a:rPr>
              <a:t>s</a:t>
            </a:r>
            <a:r>
              <a:rPr sz="2150" u="heavy" spc="20" dirty="0">
                <a:solidFill>
                  <a:srgbClr val="3298FF"/>
                </a:solidFill>
                <a:latin typeface="Century Gothic"/>
                <a:cs typeface="Century Gothic"/>
              </a:rPr>
              <a:t>a</a:t>
            </a:r>
            <a:r>
              <a:rPr sz="2150" u="heavy" spc="75" dirty="0">
                <a:solidFill>
                  <a:srgbClr val="3298FF"/>
                </a:solidFill>
                <a:latin typeface="Century Gothic"/>
                <a:cs typeface="Century Gothic"/>
              </a:rPr>
              <a:t>v</a:t>
            </a:r>
            <a:r>
              <a:rPr sz="2150" u="heavy" spc="15" dirty="0">
                <a:solidFill>
                  <a:srgbClr val="3298FF"/>
                </a:solidFill>
                <a:latin typeface="Century Gothic"/>
                <a:cs typeface="Century Gothic"/>
              </a:rPr>
              <a:t>ow</a:t>
            </a:r>
            <a:r>
              <a:rPr sz="2150" u="heavy" spc="65" dirty="0">
                <a:solidFill>
                  <a:srgbClr val="3298FF"/>
                </a:solidFill>
                <a:latin typeface="Century Gothic"/>
                <a:cs typeface="Century Gothic"/>
              </a:rPr>
              <a:t> </a:t>
            </a:r>
            <a:r>
              <a:rPr sz="2150" u="heavy" spc="10" dirty="0">
                <a:solidFill>
                  <a:srgbClr val="3298FF"/>
                </a:solidFill>
                <a:latin typeface="Century Gothic"/>
                <a:cs typeface="Century Gothic"/>
              </a:rPr>
              <a:t>t</a:t>
            </a:r>
            <a:r>
              <a:rPr sz="2150" u="heavy" spc="25" dirty="0">
                <a:solidFill>
                  <a:srgbClr val="3298FF"/>
                </a:solidFill>
                <a:latin typeface="Century Gothic"/>
                <a:cs typeface="Century Gothic"/>
              </a:rPr>
              <a:t>h</a:t>
            </a:r>
            <a:r>
              <a:rPr sz="2150" u="heavy" spc="10" dirty="0">
                <a:solidFill>
                  <a:srgbClr val="3298FF"/>
                </a:solidFill>
                <a:latin typeface="Century Gothic"/>
                <a:cs typeface="Century Gothic"/>
              </a:rPr>
              <a:t>e </a:t>
            </a:r>
            <a:r>
              <a:rPr sz="2150" u="heavy" spc="5" dirty="0">
                <a:solidFill>
                  <a:srgbClr val="3298FF"/>
                </a:solidFill>
                <a:latin typeface="Century Gothic"/>
                <a:cs typeface="Century Gothic"/>
              </a:rPr>
              <a:t>l</a:t>
            </a:r>
            <a:r>
              <a:rPr sz="2150" u="heavy" spc="85" dirty="0">
                <a:solidFill>
                  <a:srgbClr val="3298FF"/>
                </a:solidFill>
                <a:latin typeface="Century Gothic"/>
                <a:cs typeface="Century Gothic"/>
              </a:rPr>
              <a:t>i</a:t>
            </a:r>
            <a:r>
              <a:rPr sz="2150" u="heavy" spc="25" dirty="0">
                <a:solidFill>
                  <a:srgbClr val="3298FF"/>
                </a:solidFill>
                <a:latin typeface="Century Gothic"/>
                <a:cs typeface="Century Gothic"/>
              </a:rPr>
              <a:t>n</a:t>
            </a:r>
            <a:r>
              <a:rPr sz="2150" u="heavy" spc="75" dirty="0">
                <a:solidFill>
                  <a:srgbClr val="3298FF"/>
                </a:solidFill>
                <a:latin typeface="Century Gothic"/>
                <a:cs typeface="Century Gothic"/>
              </a:rPr>
              <a:t>k</a:t>
            </a:r>
            <a:r>
              <a:rPr sz="2150" spc="-50" dirty="0">
                <a:solidFill>
                  <a:srgbClr val="7F7F7F"/>
                </a:solidFill>
                <a:latin typeface="Century Gothic"/>
                <a:cs typeface="Century Gothic"/>
              </a:rPr>
              <a:t>).</a:t>
            </a:r>
            <a:endParaRPr sz="2150">
              <a:latin typeface="Century Gothic"/>
              <a:cs typeface="Century Gothic"/>
            </a:endParaRPr>
          </a:p>
          <a:p>
            <a:pPr marL="756285" lvl="1" indent="-286385">
              <a:lnSpc>
                <a:spcPct val="100000"/>
              </a:lnSpc>
              <a:spcBef>
                <a:spcPts val="650"/>
              </a:spcBef>
              <a:buClr>
                <a:srgbClr val="7F7F7F"/>
              </a:buClr>
              <a:buFont typeface="Wingdings"/>
              <a:buChar char=""/>
              <a:tabLst>
                <a:tab pos="756920" algn="l"/>
              </a:tabLst>
            </a:pPr>
            <a:r>
              <a:rPr sz="21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150" spc="-2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15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endParaRPr sz="215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603" y="476688"/>
            <a:ext cx="6408663" cy="57834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657225"/>
            <a:ext cx="5038709" cy="12858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05550" y="657225"/>
            <a:ext cx="933450" cy="12858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2228" rIns="0" bIns="0" rtlCol="0">
            <a:spAutoFit/>
          </a:bodyPr>
          <a:lstStyle/>
          <a:p>
            <a:pPr marL="1750695">
              <a:lnSpc>
                <a:spcPct val="100000"/>
              </a:lnSpc>
            </a:pPr>
            <a:r>
              <a:rPr spc="15" dirty="0"/>
              <a:t>D</a:t>
            </a:r>
            <a:r>
              <a:rPr spc="-25" dirty="0"/>
              <a:t>r</a:t>
            </a:r>
            <a:r>
              <a:rPr spc="25" dirty="0"/>
              <a:t>u</a:t>
            </a:r>
            <a:r>
              <a:rPr dirty="0"/>
              <a:t>š</a:t>
            </a:r>
            <a:r>
              <a:rPr spc="-25" dirty="0"/>
              <a:t>t</a:t>
            </a:r>
            <a:r>
              <a:rPr spc="-105" dirty="0"/>
              <a:t>v</a:t>
            </a:r>
            <a:r>
              <a:rPr spc="-20" dirty="0"/>
              <a:t>e</a:t>
            </a:r>
            <a:r>
              <a:rPr spc="-30" dirty="0"/>
              <a:t>n</a:t>
            </a:r>
            <a:r>
              <a:rPr dirty="0"/>
              <a:t>e</a:t>
            </a:r>
            <a:r>
              <a:rPr spc="-70" dirty="0"/>
              <a:t> </a:t>
            </a:r>
            <a:r>
              <a:rPr dirty="0"/>
              <a:t>m</a:t>
            </a:r>
            <a:r>
              <a:rPr spc="-35" dirty="0"/>
              <a:t>r</a:t>
            </a:r>
            <a:r>
              <a:rPr spc="-20" dirty="0"/>
              <a:t>e</a:t>
            </a:r>
            <a:r>
              <a:rPr spc="30" dirty="0"/>
              <a:t>ž</a:t>
            </a:r>
            <a:r>
              <a:rPr dirty="0"/>
              <a:t>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4659" y="2358254"/>
            <a:ext cx="7459980" cy="1141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#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i!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57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b="1" spc="1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b="1" spc="-1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b="1" spc="3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b="1" spc="-4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b="1" spc="-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b="1" spc="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b="1" spc="-1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b="1" spc="-1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b="1" spc="-4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b="1" spc="2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b="1" spc="-4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b="1" spc="-1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b="1" spc="1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omo</a:t>
            </a:r>
            <a:r>
              <a:rPr sz="2400" spc="10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17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5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ć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ct val="100000"/>
              </a:lnSpc>
              <a:spcBef>
                <a:spcPts val="50"/>
              </a:spcBef>
            </a:pP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1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k.</a:t>
            </a:r>
            <a:endParaRPr sz="24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5613" y="1700783"/>
            <a:ext cx="6096000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9676" y="486497"/>
            <a:ext cx="5112501" cy="58097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5575" y="1484772"/>
            <a:ext cx="8894826" cy="33844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4659" y="1204846"/>
            <a:ext cx="3790315" cy="3411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62230" indent="-342900">
              <a:lnSpc>
                <a:spcPct val="1004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0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0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400">
              <a:latin typeface="Century Gothic"/>
              <a:cs typeface="Century Gothic"/>
            </a:endParaRPr>
          </a:p>
          <a:p>
            <a:pPr marL="355600" marR="5080" indent="-342900">
              <a:lnSpc>
                <a:spcPct val="100400"/>
              </a:lnSpc>
              <a:spcBef>
                <a:spcPts val="56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5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su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)</a:t>
            </a:r>
            <a:r>
              <a:rPr sz="2400" spc="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oo</a:t>
            </a:r>
            <a:r>
              <a:rPr sz="2400" spc="-6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-6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1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0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400">
              <a:latin typeface="Century Gothic"/>
              <a:cs typeface="Century Gothic"/>
            </a:endParaRPr>
          </a:p>
          <a:p>
            <a:pPr marL="355600" marR="23495" indent="-342900">
              <a:lnSpc>
                <a:spcPct val="100400"/>
              </a:lnSpc>
              <a:spcBef>
                <a:spcPts val="56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  <a:tab pos="2043430" algn="l"/>
              </a:tabLst>
            </a:pPr>
            <a:r>
              <a:rPr sz="2400" spc="5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-</a:t>
            </a:r>
            <a:r>
              <a:rPr sz="2400" spc="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od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16017" y="548740"/>
            <a:ext cx="3926707" cy="58325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0025" y="485790"/>
            <a:ext cx="8934450" cy="1409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43025" y="1219200"/>
            <a:ext cx="6477000" cy="14097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62790" y="1219200"/>
            <a:ext cx="1009650" cy="14097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14366" y="828416"/>
            <a:ext cx="7932420" cy="1487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805"/>
              </a:lnSpc>
            </a:pPr>
            <a:r>
              <a:rPr sz="4850" i="1" u="sng" spc="-20" dirty="0">
                <a:solidFill>
                  <a:srgbClr val="2E5796"/>
                </a:solidFill>
                <a:latin typeface="Palatino Linotype"/>
                <a:cs typeface="Palatino Linotype"/>
              </a:rPr>
              <a:t>P</a:t>
            </a:r>
            <a:r>
              <a:rPr sz="4850" i="1" u="sng" spc="10" dirty="0">
                <a:solidFill>
                  <a:srgbClr val="2E5796"/>
                </a:solidFill>
                <a:latin typeface="Palatino Linotype"/>
                <a:cs typeface="Palatino Linotype"/>
              </a:rPr>
              <a:t>r</a:t>
            </a:r>
            <a:r>
              <a:rPr sz="4850" i="1" u="sng" spc="-4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i="1" u="sng" spc="4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l</a:t>
            </a:r>
            <a:r>
              <a:rPr sz="4850" i="1" u="sng" spc="30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i="1" u="sng" spc="25" dirty="0">
                <a:solidFill>
                  <a:srgbClr val="2E5796"/>
                </a:solidFill>
                <a:latin typeface="Palatino Linotype"/>
                <a:cs typeface="Palatino Linotype"/>
              </a:rPr>
              <a:t>ž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en</a:t>
            </a:r>
            <a:r>
              <a:rPr sz="4850" i="1" u="sng" spc="-20" dirty="0">
                <a:solidFill>
                  <a:srgbClr val="2E5796"/>
                </a:solidFill>
                <a:latin typeface="Palatino Linotype"/>
                <a:cs typeface="Palatino Linotype"/>
              </a:rPr>
              <a:t>j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4850" i="1" u="sng" spc="40" dirty="0">
                <a:solidFill>
                  <a:srgbClr val="2E5796"/>
                </a:solidFill>
                <a:latin typeface="Palatino Linotype"/>
                <a:cs typeface="Palatino Linotype"/>
              </a:rPr>
              <a:t> </a:t>
            </a:r>
            <a:r>
              <a:rPr sz="4850" i="1" u="sng" spc="20" dirty="0">
                <a:solidFill>
                  <a:srgbClr val="2E5796"/>
                </a:solidFill>
                <a:latin typeface="Palatino Linotype"/>
                <a:cs typeface="Palatino Linotype"/>
              </a:rPr>
              <a:t>s</a:t>
            </a:r>
            <a:r>
              <a:rPr sz="4850" i="1" u="sng" spc="-15" dirty="0">
                <a:solidFill>
                  <a:srgbClr val="2E5796"/>
                </a:solidFill>
                <a:latin typeface="Palatino Linotype"/>
                <a:cs typeface="Palatino Linotype"/>
              </a:rPr>
              <a:t>t</a:t>
            </a:r>
            <a:r>
              <a:rPr sz="4850" i="1" u="sng" spc="10" dirty="0">
                <a:solidFill>
                  <a:srgbClr val="2E5796"/>
                </a:solidFill>
                <a:latin typeface="Palatino Linotype"/>
                <a:cs typeface="Palatino Linotype"/>
              </a:rPr>
              <a:t>r</a:t>
            </a:r>
            <a:r>
              <a:rPr sz="4850" i="1" u="sng" spc="25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i="1" u="sng" spc="5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ca</a:t>
            </a:r>
            <a:r>
              <a:rPr sz="4850" i="1" u="sng" spc="25" dirty="0">
                <a:solidFill>
                  <a:srgbClr val="2E5796"/>
                </a:solidFill>
                <a:latin typeface="Palatino Linotype"/>
                <a:cs typeface="Palatino Linotype"/>
              </a:rPr>
              <a:t> </a:t>
            </a:r>
            <a:r>
              <a:rPr sz="4850" i="1" u="sng" spc="20" dirty="0">
                <a:solidFill>
                  <a:srgbClr val="2E5796"/>
                </a:solidFill>
                <a:latin typeface="Palatino Linotype"/>
                <a:cs typeface="Palatino Linotype"/>
              </a:rPr>
              <a:t>s</a:t>
            </a:r>
            <a:r>
              <a:rPr sz="4850" i="1" u="sng" spc="25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i="1" u="sng" spc="-20" dirty="0">
                <a:solidFill>
                  <a:srgbClr val="2E5796"/>
                </a:solidFill>
                <a:latin typeface="Palatino Linotype"/>
                <a:cs typeface="Palatino Linotype"/>
              </a:rPr>
              <a:t>j</a:t>
            </a:r>
            <a:r>
              <a:rPr sz="4850" i="1" u="sng" spc="-15" dirty="0">
                <a:solidFill>
                  <a:srgbClr val="2E5796"/>
                </a:solidFill>
                <a:latin typeface="Palatino Linotype"/>
                <a:cs typeface="Palatino Linotype"/>
              </a:rPr>
              <a:t>t</a:t>
            </a:r>
            <a:r>
              <a:rPr sz="4850" i="1" u="sng" spc="-4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i="1" u="sng" spc="-135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endParaRPr sz="4850" i="1" u="sng" dirty="0">
              <a:latin typeface="Palatino Linotype"/>
              <a:cs typeface="Palatino Linotype"/>
            </a:endParaRPr>
          </a:p>
          <a:p>
            <a:pPr marL="4445" algn="ctr">
              <a:lnSpc>
                <a:spcPts val="5805"/>
              </a:lnSpc>
            </a:pPr>
            <a:r>
              <a:rPr sz="4850" i="1" u="sng" spc="-5" dirty="0">
                <a:solidFill>
                  <a:srgbClr val="2E5796"/>
                </a:solidFill>
                <a:latin typeface="Palatino Linotype"/>
                <a:cs typeface="Palatino Linotype"/>
              </a:rPr>
              <a:t>k</a:t>
            </a:r>
            <a:r>
              <a:rPr sz="4850" i="1" u="sng" spc="-5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i="1" u="sng" spc="-20" dirty="0">
                <a:solidFill>
                  <a:srgbClr val="2E5796"/>
                </a:solidFill>
                <a:latin typeface="Palatino Linotype"/>
                <a:cs typeface="Palatino Linotype"/>
              </a:rPr>
              <a:t>j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i</a:t>
            </a:r>
            <a:r>
              <a:rPr sz="4850" i="1" u="sng" spc="135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50" i="1" u="sng" spc="-5" dirty="0">
                <a:solidFill>
                  <a:srgbClr val="2E5796"/>
                </a:solidFill>
                <a:latin typeface="Palatino Linotype"/>
                <a:cs typeface="Palatino Linotype"/>
              </a:rPr>
              <a:t>p</a:t>
            </a:r>
            <a:r>
              <a:rPr sz="4850" i="1" u="sng" spc="-45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i="1" u="sng" spc="25" dirty="0">
                <a:solidFill>
                  <a:srgbClr val="2E5796"/>
                </a:solidFill>
                <a:latin typeface="Palatino Linotype"/>
                <a:cs typeface="Palatino Linotype"/>
              </a:rPr>
              <a:t>s</a:t>
            </a:r>
            <a:r>
              <a:rPr sz="4850" i="1" u="sng" spc="-20" dirty="0">
                <a:solidFill>
                  <a:srgbClr val="2E5796"/>
                </a:solidFill>
                <a:latin typeface="Palatino Linotype"/>
                <a:cs typeface="Palatino Linotype"/>
              </a:rPr>
              <a:t>t</a:t>
            </a:r>
            <a:r>
              <a:rPr sz="4850" i="1" u="sng" spc="-40" dirty="0">
                <a:solidFill>
                  <a:srgbClr val="2E5796"/>
                </a:solidFill>
                <a:latin typeface="Palatino Linotype"/>
                <a:cs typeface="Palatino Linotype"/>
              </a:rPr>
              <a:t>o</a:t>
            </a:r>
            <a:r>
              <a:rPr sz="4850" i="1" u="sng" spc="-20" dirty="0">
                <a:solidFill>
                  <a:srgbClr val="2E5796"/>
                </a:solidFill>
                <a:latin typeface="Palatino Linotype"/>
                <a:cs typeface="Palatino Linotype"/>
              </a:rPr>
              <a:t>j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e</a:t>
            </a:r>
            <a:r>
              <a:rPr sz="4850" i="1" u="sng" spc="120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50" i="1" u="sng" spc="-5" dirty="0">
                <a:solidFill>
                  <a:srgbClr val="2E5796"/>
                </a:solidFill>
                <a:latin typeface="Palatino Linotype"/>
                <a:cs typeface="Palatino Linotype"/>
              </a:rPr>
              <a:t>n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a</a:t>
            </a:r>
            <a:r>
              <a:rPr sz="4850" i="1" u="sng" spc="30" dirty="0">
                <a:solidFill>
                  <a:srgbClr val="2E5796"/>
                </a:solidFill>
                <a:latin typeface="Times New Roman"/>
                <a:cs typeface="Times New Roman"/>
              </a:rPr>
              <a:t> </a:t>
            </a:r>
            <a:r>
              <a:rPr sz="4850" i="1" u="sng" spc="-55" dirty="0">
                <a:solidFill>
                  <a:srgbClr val="2E5796"/>
                </a:solidFill>
                <a:latin typeface="Palatino Linotype"/>
                <a:cs typeface="Palatino Linotype"/>
              </a:rPr>
              <a:t>v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eb</a:t>
            </a:r>
            <a:r>
              <a:rPr sz="4850" i="1" u="sng" spc="-35" dirty="0">
                <a:solidFill>
                  <a:srgbClr val="2E5796"/>
                </a:solidFill>
                <a:latin typeface="Palatino Linotype"/>
                <a:cs typeface="Palatino Linotype"/>
              </a:rPr>
              <a:t>u</a:t>
            </a:r>
            <a:r>
              <a:rPr sz="4850" i="1" u="sng" dirty="0">
                <a:solidFill>
                  <a:srgbClr val="2E5796"/>
                </a:solidFill>
                <a:latin typeface="Palatino Linotype"/>
                <a:cs typeface="Palatino Linotype"/>
              </a:rPr>
              <a:t>.</a:t>
            </a:r>
            <a:endParaRPr sz="4850" i="1" u="sng" dirty="0">
              <a:latin typeface="Palatino Linotype"/>
              <a:cs typeface="Palatino Linotyp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4659" y="2731641"/>
            <a:ext cx="8005445" cy="19202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1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om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ki</a:t>
            </a:r>
            <a:r>
              <a:rPr sz="2400" spc="2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spc="-6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ct val="100000"/>
              </a:lnSpc>
              <a:spcBef>
                <a:spcPts val="50"/>
              </a:spcBef>
            </a:pP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!!!!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ts val="2865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Go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5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2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13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ć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ts val="2865"/>
              </a:lnSpc>
            </a:pP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ts val="2855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00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1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400" i="1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i="1" spc="-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i="1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i="1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i="1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i="1" spc="11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i="1" spc="2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i="1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400" i="1" spc="-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i="1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i="1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i="1" spc="8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i="1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i="1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i="1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i="1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i="1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i="1" spc="-2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i="1" spc="1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i="1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i="1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i="1" spc="8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i="1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i="1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i="1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i="1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i="1" spc="1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i="1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i="1" spc="-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i="1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i="1" spc="-5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).</a:t>
            </a:r>
            <a:endParaRPr sz="24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571" y="1711614"/>
            <a:ext cx="3411854" cy="772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Pr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ga</a:t>
            </a:r>
            <a:r>
              <a:rPr sz="2750" spc="27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endParaRPr sz="2750">
              <a:latin typeface="Century Gothic"/>
              <a:cs typeface="Century Gothic"/>
            </a:endParaRPr>
          </a:p>
          <a:p>
            <a:pPr marL="355600">
              <a:lnSpc>
                <a:spcPts val="3250"/>
              </a:lnSpc>
            </a:pP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li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nk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endParaRPr sz="275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48404" y="1698914"/>
            <a:ext cx="33813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-12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ga</a:t>
            </a:r>
            <a:r>
              <a:rPr sz="2750" spc="27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će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endParaRPr sz="275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567" y="2633769"/>
            <a:ext cx="8072755" cy="3030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363220" indent="-342900" algn="just">
              <a:lnSpc>
                <a:spcPct val="1024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spc="1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eb</a:t>
            </a:r>
            <a:r>
              <a:rPr sz="2750" spc="1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-12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3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os</a:t>
            </a:r>
            <a:r>
              <a:rPr sz="2750" spc="-12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vl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3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oo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-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spc="2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ra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ca</a:t>
            </a:r>
            <a:r>
              <a:rPr sz="2750" spc="2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3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45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750" i="1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i="1" spc="12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i="1" spc="3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i="1" spc="-35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750" i="1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i="1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)</a:t>
            </a:r>
            <a:r>
              <a:rPr sz="2750" spc="2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1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750" spc="-114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4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750" spc="2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1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ih</a:t>
            </a:r>
            <a:r>
              <a:rPr sz="2750" spc="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i="1" spc="-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i="1" dirty="0">
                <a:solidFill>
                  <a:srgbClr val="7F7F7F"/>
                </a:solidFill>
                <a:latin typeface="Century Gothic"/>
                <a:cs typeface="Century Gothic"/>
              </a:rPr>
              <a:t>eg</a:t>
            </a:r>
            <a:r>
              <a:rPr sz="2750" i="1" spc="12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i="1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i="1" spc="3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i="1" spc="-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i="1" spc="3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i="1" spc="11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i="1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750">
              <a:latin typeface="Century Gothic"/>
              <a:cs typeface="Century Gothic"/>
            </a:endParaRPr>
          </a:p>
          <a:p>
            <a:pPr marL="355600" marR="5080" indent="-342900" algn="just">
              <a:lnSpc>
                <a:spcPct val="102400"/>
              </a:lnSpc>
              <a:spcBef>
                <a:spcPts val="60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spc="-45" dirty="0">
                <a:solidFill>
                  <a:srgbClr val="7F7F7F"/>
                </a:solidFill>
                <a:latin typeface="Century Gothic"/>
                <a:cs typeface="Century Gothic"/>
              </a:rPr>
              <a:t>(</a:t>
            </a:r>
            <a:r>
              <a:rPr sz="2750" i="1" spc="70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i="1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i="1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i="1" spc="7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i="1" dirty="0">
                <a:solidFill>
                  <a:srgbClr val="7F7F7F"/>
                </a:solidFill>
                <a:latin typeface="Times New Roman"/>
                <a:cs typeface="Times New Roman"/>
              </a:rPr>
              <a:t>        </a:t>
            </a:r>
            <a:r>
              <a:rPr sz="2750" i="1" spc="-1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i="1" spc="30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eb</a:t>
            </a:r>
            <a:r>
              <a:rPr sz="2750" i="1" dirty="0">
                <a:solidFill>
                  <a:srgbClr val="7F7F7F"/>
                </a:solidFill>
                <a:latin typeface="Times New Roman"/>
                <a:cs typeface="Times New Roman"/>
              </a:rPr>
              <a:t>        </a:t>
            </a:r>
            <a:r>
              <a:rPr sz="2750" i="1" spc="-1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i="1" spc="3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750" i="1" spc="5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i="1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i="1" spc="3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10" dirty="0">
                <a:solidFill>
                  <a:srgbClr val="7F7F7F"/>
                </a:solidFill>
                <a:latin typeface="Century Gothic"/>
                <a:cs typeface="Century Gothic"/>
              </a:rPr>
              <a:t>)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       </a:t>
            </a:r>
            <a:r>
              <a:rPr sz="2750" spc="-1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       </a:t>
            </a:r>
            <a:r>
              <a:rPr sz="2750" spc="-1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750" spc="-4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9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i="1" spc="-1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750" i="1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i="1" spc="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i="1" spc="10" dirty="0">
                <a:solidFill>
                  <a:srgbClr val="7F7F7F"/>
                </a:solidFill>
                <a:latin typeface="Century Gothic"/>
                <a:cs typeface="Century Gothic"/>
              </a:rPr>
              <a:t>er</a:t>
            </a:r>
            <a:r>
              <a:rPr sz="2750" i="1" dirty="0">
                <a:solidFill>
                  <a:srgbClr val="7F7F7F"/>
                </a:solidFill>
                <a:latin typeface="Times New Roman"/>
                <a:cs typeface="Times New Roman"/>
              </a:rPr>
              <a:t>  </a:t>
            </a:r>
            <a:r>
              <a:rPr sz="2750" i="1" spc="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il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i="1" spc="-95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750" i="1" spc="12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i="1" spc="25" dirty="0">
                <a:solidFill>
                  <a:srgbClr val="7F7F7F"/>
                </a:solidFill>
                <a:latin typeface="Century Gothic"/>
                <a:cs typeface="Century Gothic"/>
              </a:rPr>
              <a:t>x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750" spc="2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5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spc="32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6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3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750" spc="70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7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š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204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–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eg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4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35" dirty="0">
                <a:solidFill>
                  <a:srgbClr val="7F7F7F"/>
                </a:solidFill>
                <a:latin typeface="Century Gothic"/>
                <a:cs typeface="Century Gothic"/>
              </a:rPr>
              <a:t>uj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 </a:t>
            </a:r>
            <a:r>
              <a:rPr sz="2750" spc="-3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19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750" spc="5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2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3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10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spc="-12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spc="-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ce</a:t>
            </a:r>
            <a:r>
              <a:rPr sz="2750" spc="29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114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spc="4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spc="-55" dirty="0">
                <a:solidFill>
                  <a:srgbClr val="7F7F7F"/>
                </a:solidFill>
                <a:latin typeface="Century Gothic"/>
                <a:cs typeface="Century Gothic"/>
              </a:rPr>
              <a:t>m</a:t>
            </a:r>
            <a:r>
              <a:rPr sz="2750" dirty="0">
                <a:solidFill>
                  <a:srgbClr val="7F7F7F"/>
                </a:solidFill>
                <a:latin typeface="Century Gothic"/>
                <a:cs typeface="Century Gothic"/>
              </a:rPr>
              <a:t>a.</a:t>
            </a:r>
            <a:endParaRPr sz="275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3524" rIns="0" bIns="0" rtlCol="0">
            <a:spAutoFit/>
          </a:bodyPr>
          <a:lstStyle/>
          <a:p>
            <a:pPr marL="1088390">
              <a:lnSpc>
                <a:spcPct val="100000"/>
              </a:lnSpc>
            </a:pPr>
            <a:r>
              <a:rPr sz="3950" spc="-40" dirty="0">
                <a:solidFill>
                  <a:srgbClr val="000000"/>
                </a:solidFill>
                <a:latin typeface="Palatino Linotype"/>
                <a:cs typeface="Palatino Linotype"/>
              </a:rPr>
              <a:t>K</a:t>
            </a:r>
            <a:r>
              <a:rPr sz="3950" spc="-20" dirty="0">
                <a:solidFill>
                  <a:srgbClr val="000000"/>
                </a:solidFill>
                <a:latin typeface="Palatino Linotype"/>
                <a:cs typeface="Palatino Linotype"/>
              </a:rPr>
              <a:t>A</a:t>
            </a:r>
            <a:r>
              <a:rPr sz="3950" spc="-40" dirty="0">
                <a:solidFill>
                  <a:srgbClr val="000000"/>
                </a:solidFill>
                <a:latin typeface="Palatino Linotype"/>
                <a:cs typeface="Palatino Linotype"/>
              </a:rPr>
              <a:t>K</a:t>
            </a:r>
            <a:r>
              <a:rPr sz="3950" spc="15" dirty="0">
                <a:solidFill>
                  <a:srgbClr val="000000"/>
                </a:solidFill>
                <a:latin typeface="Palatino Linotype"/>
                <a:cs typeface="Palatino Linotype"/>
              </a:rPr>
              <a:t>O</a:t>
            </a:r>
            <a:r>
              <a:rPr sz="3950" dirty="0">
                <a:solidFill>
                  <a:srgbClr val="000000"/>
                </a:solidFill>
                <a:latin typeface="Palatino Linotype"/>
                <a:cs typeface="Palatino Linotype"/>
              </a:rPr>
              <a:t>?</a:t>
            </a:r>
            <a:endParaRPr sz="395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76525" y="495300"/>
            <a:ext cx="3800490" cy="1562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24500" y="495300"/>
            <a:ext cx="1123950" cy="1562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5505" rIns="0" bIns="0" rtlCol="0">
            <a:spAutoFit/>
          </a:bodyPr>
          <a:lstStyle/>
          <a:p>
            <a:pPr marL="2456180">
              <a:lnSpc>
                <a:spcPct val="100000"/>
              </a:lnSpc>
            </a:pPr>
            <a:r>
              <a:rPr sz="5400" dirty="0">
                <a:latin typeface="Palatino Linotype"/>
                <a:cs typeface="Palatino Linotype"/>
              </a:rPr>
              <a:t>C</a:t>
            </a:r>
            <a:r>
              <a:rPr sz="5400" spc="-40" dirty="0">
                <a:latin typeface="Palatino Linotype"/>
                <a:cs typeface="Palatino Linotype"/>
              </a:rPr>
              <a:t>r</a:t>
            </a:r>
            <a:r>
              <a:rPr sz="5400" dirty="0">
                <a:latin typeface="Palatino Linotype"/>
                <a:cs typeface="Palatino Linotype"/>
              </a:rPr>
              <a:t>awling</a:t>
            </a:r>
            <a:endParaRPr sz="5400">
              <a:latin typeface="Palatino Linotype"/>
              <a:cs typeface="Palatino Linotyp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529" y="1693415"/>
            <a:ext cx="7995284" cy="3532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1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1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‚‚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‚</a:t>
            </a:r>
            <a:r>
              <a:rPr sz="2400" spc="-2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18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ts val="2865"/>
              </a:lnSpc>
              <a:spcBef>
                <a:spcPts val="50"/>
              </a:spcBef>
            </a:pP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od</a:t>
            </a:r>
            <a:r>
              <a:rPr sz="2400" spc="8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1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1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400" spc="8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4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kon</a:t>
            </a:r>
            <a:endParaRPr sz="2400">
              <a:latin typeface="Century Gothic"/>
              <a:cs typeface="Century Gothic"/>
            </a:endParaRPr>
          </a:p>
          <a:p>
            <a:pPr marL="355600">
              <a:lnSpc>
                <a:spcPts val="2865"/>
              </a:lnSpc>
              <a:tabLst>
                <a:tab pos="1242060" algn="l"/>
              </a:tabLst>
            </a:pP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400" b="1" spc="1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b="1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b="1" spc="-4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b="1" spc="25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400" b="1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b="1" spc="15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b="1" spc="-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b="1" spc="-2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.</a:t>
            </a:r>
            <a:endParaRPr sz="2400">
              <a:latin typeface="Century Gothic"/>
              <a:cs typeface="Century Gothic"/>
            </a:endParaRPr>
          </a:p>
          <a:p>
            <a:pPr marL="355600" marR="549275" indent="-342900">
              <a:lnSpc>
                <a:spcPct val="100400"/>
              </a:lnSpc>
              <a:spcBef>
                <a:spcPts val="56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24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100" dirty="0">
                <a:solidFill>
                  <a:srgbClr val="7F7F7F"/>
                </a:solidFill>
                <a:latin typeface="Century Gothic"/>
                <a:cs typeface="Century Gothic"/>
              </a:rPr>
              <a:t>w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1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om</a:t>
            </a:r>
            <a:r>
              <a:rPr sz="2400" spc="15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spc="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c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400" spc="-7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8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-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od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-5" dirty="0">
                <a:solidFill>
                  <a:srgbClr val="7F7F7F"/>
                </a:solidFill>
                <a:latin typeface="Century Gothic"/>
                <a:cs typeface="Century Gothic"/>
              </a:rPr>
              <a:t>da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-6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2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-4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h</a:t>
            </a:r>
            <a:r>
              <a:rPr sz="2400" spc="-11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8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-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90" dirty="0">
                <a:solidFill>
                  <a:srgbClr val="7F7F7F"/>
                </a:solidFill>
                <a:latin typeface="Century Gothic"/>
                <a:cs typeface="Century Gothic"/>
              </a:rPr>
              <a:t>v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570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Z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15" dirty="0">
                <a:solidFill>
                  <a:srgbClr val="7F7F7F"/>
                </a:solidFill>
                <a:latin typeface="Century Gothic"/>
                <a:cs typeface="Century Gothic"/>
              </a:rPr>
              <a:t>č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400" spc="-10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400" spc="-6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ma</a:t>
            </a:r>
            <a:r>
              <a:rPr sz="2400" spc="40" dirty="0">
                <a:solidFill>
                  <a:srgbClr val="7F7F7F"/>
                </a:solidFill>
                <a:latin typeface="Century Gothic"/>
                <a:cs typeface="Century Gothic"/>
              </a:rPr>
              <a:t>p</a:t>
            </a:r>
            <a:r>
              <a:rPr sz="2400" spc="30" dirty="0">
                <a:solidFill>
                  <a:srgbClr val="7F7F7F"/>
                </a:solidFill>
                <a:latin typeface="Century Gothic"/>
                <a:cs typeface="Century Gothic"/>
              </a:rPr>
              <a:t>-</a:t>
            </a:r>
            <a:r>
              <a:rPr sz="2400" spc="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400" spc="35" dirty="0">
                <a:solidFill>
                  <a:srgbClr val="7F7F7F"/>
                </a:solidFill>
                <a:latin typeface="Century Gothic"/>
                <a:cs typeface="Century Gothic"/>
              </a:rPr>
              <a:t>!!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!</a:t>
            </a:r>
            <a:endParaRPr sz="2400">
              <a:latin typeface="Century Gothic"/>
              <a:cs typeface="Century Gothic"/>
            </a:endParaRPr>
          </a:p>
          <a:p>
            <a:pPr marL="355600" indent="-342900">
              <a:lnSpc>
                <a:spcPts val="2855"/>
              </a:lnSpc>
              <a:spcBef>
                <a:spcPts val="57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400" spc="-35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30" dirty="0">
                <a:solidFill>
                  <a:srgbClr val="7F7F7F"/>
                </a:solidFill>
                <a:latin typeface="Century Gothic"/>
                <a:cs typeface="Century Gothic"/>
              </a:rPr>
              <a:t>B</a:t>
            </a:r>
            <a:r>
              <a:rPr sz="2400" spc="10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400" spc="-50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40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36108" y="4402022"/>
            <a:ext cx="2865881" cy="1712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3000" y="495300"/>
            <a:ext cx="4829190" cy="1562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19659" y="495300"/>
            <a:ext cx="1181100" cy="1562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48259" y="495300"/>
            <a:ext cx="2762250" cy="1562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58040" y="495300"/>
            <a:ext cx="1123950" cy="1562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2805" rIns="0" bIns="0" rtlCol="0">
            <a:spAutoFit/>
          </a:bodyPr>
          <a:lstStyle/>
          <a:p>
            <a:pPr marL="920750">
              <a:lnSpc>
                <a:spcPct val="100000"/>
              </a:lnSpc>
            </a:pPr>
            <a:r>
              <a:rPr sz="5400" spc="-5" dirty="0">
                <a:latin typeface="Palatino Linotype"/>
                <a:cs typeface="Palatino Linotype"/>
              </a:rPr>
              <a:t>G</a:t>
            </a:r>
            <a:r>
              <a:rPr sz="5400" spc="-25" dirty="0">
                <a:latin typeface="Palatino Linotype"/>
                <a:cs typeface="Palatino Linotype"/>
              </a:rPr>
              <a:t>o</a:t>
            </a:r>
            <a:r>
              <a:rPr sz="5400" spc="-30" dirty="0">
                <a:latin typeface="Palatino Linotype"/>
                <a:cs typeface="Palatino Linotype"/>
              </a:rPr>
              <a:t>o</a:t>
            </a:r>
            <a:r>
              <a:rPr sz="5400" spc="-5" dirty="0">
                <a:latin typeface="Palatino Linotype"/>
                <a:cs typeface="Palatino Linotype"/>
              </a:rPr>
              <a:t>gl</a:t>
            </a:r>
            <a:r>
              <a:rPr sz="5400" dirty="0">
                <a:latin typeface="Palatino Linotype"/>
                <a:cs typeface="Palatino Linotype"/>
              </a:rPr>
              <a:t>e</a:t>
            </a:r>
            <a:r>
              <a:rPr sz="5400" spc="35" dirty="0">
                <a:latin typeface="Times New Roman"/>
                <a:cs typeface="Times New Roman"/>
              </a:rPr>
              <a:t> </a:t>
            </a:r>
            <a:r>
              <a:rPr sz="5400" spc="-5" dirty="0">
                <a:latin typeface="Palatino Linotype"/>
                <a:cs typeface="Palatino Linotype"/>
              </a:rPr>
              <a:t>bo</a:t>
            </a:r>
            <a:r>
              <a:rPr sz="5400" spc="-40" dirty="0">
                <a:latin typeface="Palatino Linotype"/>
                <a:cs typeface="Palatino Linotype"/>
              </a:rPr>
              <a:t>o</a:t>
            </a:r>
            <a:r>
              <a:rPr sz="5400" dirty="0">
                <a:latin typeface="Palatino Linotype"/>
                <a:cs typeface="Palatino Linotype"/>
              </a:rPr>
              <a:t>t</a:t>
            </a:r>
            <a:r>
              <a:rPr sz="5400" spc="45" dirty="0">
                <a:latin typeface="Times New Roman"/>
                <a:cs typeface="Times New Roman"/>
              </a:rPr>
              <a:t> </a:t>
            </a:r>
            <a:r>
              <a:rPr sz="5400" dirty="0">
                <a:latin typeface="Palatino Linotype"/>
                <a:cs typeface="Palatino Linotype"/>
              </a:rPr>
              <a:t>-</a:t>
            </a:r>
            <a:r>
              <a:rPr sz="5400" spc="-35" dirty="0">
                <a:latin typeface="Palatino Linotype"/>
                <a:cs typeface="Palatino Linotype"/>
              </a:rPr>
              <a:t>r</a:t>
            </a:r>
            <a:r>
              <a:rPr sz="5400" spc="-30" dirty="0">
                <a:latin typeface="Palatino Linotype"/>
                <a:cs typeface="Palatino Linotype"/>
              </a:rPr>
              <a:t>o</a:t>
            </a:r>
            <a:r>
              <a:rPr sz="5400" spc="-5" dirty="0">
                <a:latin typeface="Palatino Linotype"/>
                <a:cs typeface="Palatino Linotype"/>
              </a:rPr>
              <a:t>bo</a:t>
            </a:r>
            <a:r>
              <a:rPr sz="5400" spc="-50" dirty="0">
                <a:latin typeface="Palatino Linotype"/>
                <a:cs typeface="Palatino Linotype"/>
              </a:rPr>
              <a:t>t</a:t>
            </a:r>
            <a:r>
              <a:rPr sz="5400" dirty="0">
                <a:latin typeface="Palatino Linotype"/>
                <a:cs typeface="Palatino Linotype"/>
              </a:rPr>
              <a:t>i</a:t>
            </a:r>
            <a:endParaRPr sz="5400">
              <a:latin typeface="Palatino Linotype"/>
              <a:cs typeface="Palatino Linotyp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6571" y="2429643"/>
            <a:ext cx="7879715" cy="2709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1400"/>
              </a:lnSpc>
              <a:buClr>
                <a:srgbClr val="7F7F7F"/>
              </a:buClr>
              <a:buFont typeface="Arial"/>
              <a:buChar char="•"/>
              <a:tabLst>
                <a:tab pos="356235" algn="l"/>
                <a:tab pos="1688464" algn="l"/>
                <a:tab pos="2176780" algn="l"/>
                <a:tab pos="3177540" algn="l"/>
                <a:tab pos="3616325" algn="l"/>
                <a:tab pos="3841750" algn="l"/>
                <a:tab pos="5656580" algn="l"/>
                <a:tab pos="5795010" algn="l"/>
                <a:tab pos="7128509" algn="l"/>
              </a:tabLst>
            </a:pP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‚‚</a:t>
            </a:r>
            <a:r>
              <a:rPr sz="2900" spc="-8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900" spc="-90" dirty="0">
                <a:solidFill>
                  <a:srgbClr val="7F7F7F"/>
                </a:solidFill>
                <a:latin typeface="Tahoma"/>
                <a:cs typeface="Tahoma"/>
              </a:rPr>
              <a:t>oo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900" spc="-70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900" spc="-12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900" spc="-9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900" spc="-7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9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900" spc="-8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900" spc="-9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900" spc="-16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900" spc="-114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900" spc="-125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90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2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750" spc="-5" dirty="0">
                <a:solidFill>
                  <a:srgbClr val="7F7F7F"/>
                </a:solidFill>
                <a:latin typeface="Tahoma"/>
                <a:cs typeface="Tahoma"/>
              </a:rPr>
              <a:t>́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-9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750" spc="229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w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1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5" dirty="0">
                <a:solidFill>
                  <a:srgbClr val="7F7F7F"/>
                </a:solidFill>
                <a:latin typeface="Century Gothic"/>
                <a:cs typeface="Century Gothic"/>
              </a:rPr>
              <a:t>,</a:t>
            </a:r>
            <a:r>
              <a:rPr sz="2750" spc="2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tk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-100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li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32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ji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750" spc="30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az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32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27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u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5" dirty="0">
                <a:solidFill>
                  <a:srgbClr val="7F7F7F"/>
                </a:solidFill>
                <a:latin typeface="Tahoma"/>
                <a:cs typeface="Tahoma"/>
              </a:rPr>
              <a:t>(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v</a:t>
            </a:r>
            <a:r>
              <a:rPr sz="2750" spc="-3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za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)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	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-95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30" dirty="0">
                <a:solidFill>
                  <a:srgbClr val="7F7F7F"/>
                </a:solidFill>
                <a:latin typeface="Tahoma"/>
                <a:cs typeface="Tahoma"/>
              </a:rPr>
              <a:t>n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c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j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d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2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b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25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15" dirty="0">
                <a:solidFill>
                  <a:srgbClr val="7F7F7F"/>
                </a:solidFill>
                <a:latin typeface="Tahoma"/>
                <a:cs typeface="Tahoma"/>
              </a:rPr>
              <a:t>h</a:t>
            </a:r>
            <a:r>
              <a:rPr sz="2750" spc="24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4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5" dirty="0">
                <a:solidFill>
                  <a:srgbClr val="7F7F7F"/>
                </a:solidFill>
                <a:latin typeface="Century Gothic"/>
                <a:cs typeface="Century Gothic"/>
              </a:rPr>
              <a:t>‚‚</a:t>
            </a:r>
            <a:endParaRPr sz="275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</a:tabLst>
            </a:pPr>
            <a:r>
              <a:rPr sz="2750" i="1" spc="-3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i="1" spc="25" dirty="0">
                <a:solidFill>
                  <a:srgbClr val="7F7F7F"/>
                </a:solidFill>
                <a:latin typeface="Century Gothic"/>
                <a:cs typeface="Century Gothic"/>
              </a:rPr>
              <a:t>ž</a:t>
            </a:r>
            <a:r>
              <a:rPr sz="2750" i="1" spc="50" dirty="0">
                <a:solidFill>
                  <a:srgbClr val="7F7F7F"/>
                </a:solidFill>
                <a:latin typeface="Century Gothic"/>
                <a:cs typeface="Century Gothic"/>
              </a:rPr>
              <a:t>u</a:t>
            </a:r>
            <a:r>
              <a:rPr sz="2750" i="1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i="1" spc="12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i="1" spc="-10" dirty="0">
                <a:solidFill>
                  <a:srgbClr val="7F7F7F"/>
                </a:solidFill>
                <a:latin typeface="Century Gothic"/>
                <a:cs typeface="Century Gothic"/>
              </a:rPr>
              <a:t>r</a:t>
            </a: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i="1" spc="45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i="1" spc="11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i="1" spc="-75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po</a:t>
            </a:r>
            <a:r>
              <a:rPr sz="2750" i="1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i="1" spc="35" dirty="0">
                <a:solidFill>
                  <a:srgbClr val="7F7F7F"/>
                </a:solidFill>
                <a:latin typeface="Century Gothic"/>
                <a:cs typeface="Century Gothic"/>
              </a:rPr>
              <a:t>t</a:t>
            </a:r>
            <a:r>
              <a:rPr sz="2750" i="1" spc="-5" dirty="0">
                <a:solidFill>
                  <a:srgbClr val="7F7F7F"/>
                </a:solidFill>
                <a:latin typeface="Century Gothic"/>
                <a:cs typeface="Century Gothic"/>
              </a:rPr>
              <a:t>o</a:t>
            </a:r>
            <a:r>
              <a:rPr sz="2750" i="1" spc="110" dirty="0">
                <a:solidFill>
                  <a:srgbClr val="7F7F7F"/>
                </a:solidFill>
                <a:latin typeface="Century Gothic"/>
                <a:cs typeface="Century Gothic"/>
              </a:rPr>
              <a:t>j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ećeg</a:t>
            </a:r>
            <a:r>
              <a:rPr sz="2750" i="1" spc="70" dirty="0">
                <a:solidFill>
                  <a:srgbClr val="7F7F7F"/>
                </a:solidFill>
                <a:latin typeface="Century Gothic"/>
                <a:cs typeface="Century Gothic"/>
              </a:rPr>
              <a:t> </a:t>
            </a:r>
            <a:r>
              <a:rPr sz="2750" i="1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i="1" spc="-20" dirty="0">
                <a:solidFill>
                  <a:srgbClr val="7F7F7F"/>
                </a:solidFill>
                <a:latin typeface="Century Gothic"/>
                <a:cs typeface="Century Gothic"/>
              </a:rPr>
              <a:t>oo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g</a:t>
            </a:r>
            <a:r>
              <a:rPr sz="2750" i="1" spc="50" dirty="0">
                <a:solidFill>
                  <a:srgbClr val="7F7F7F"/>
                </a:solidFill>
                <a:latin typeface="Century Gothic"/>
                <a:cs typeface="Century Gothic"/>
              </a:rPr>
              <a:t>l</a:t>
            </a:r>
            <a:r>
              <a:rPr sz="2750" i="1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i="1" spc="21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2750" i="1" spc="120" dirty="0">
                <a:solidFill>
                  <a:srgbClr val="7F7F7F"/>
                </a:solidFill>
                <a:latin typeface="Century Gothic"/>
                <a:cs typeface="Century Gothic"/>
              </a:rPr>
              <a:t>i</a:t>
            </a:r>
            <a:r>
              <a:rPr sz="2750" i="1" spc="30" dirty="0">
                <a:solidFill>
                  <a:srgbClr val="7F7F7F"/>
                </a:solidFill>
                <a:latin typeface="Century Gothic"/>
                <a:cs typeface="Century Gothic"/>
              </a:rPr>
              <a:t>n</a:t>
            </a:r>
            <a:r>
              <a:rPr sz="2750" i="1" spc="-15" dirty="0">
                <a:solidFill>
                  <a:srgbClr val="7F7F7F"/>
                </a:solidFill>
                <a:latin typeface="Century Gothic"/>
                <a:cs typeface="Century Gothic"/>
              </a:rPr>
              <a:t>d</a:t>
            </a:r>
            <a:r>
              <a:rPr sz="2750" i="1" dirty="0">
                <a:solidFill>
                  <a:srgbClr val="7F7F7F"/>
                </a:solidFill>
                <a:latin typeface="Century Gothic"/>
                <a:cs typeface="Century Gothic"/>
              </a:rPr>
              <a:t>e</a:t>
            </a:r>
            <a:r>
              <a:rPr sz="2750" i="1" spc="25" dirty="0">
                <a:solidFill>
                  <a:srgbClr val="7F7F7F"/>
                </a:solidFill>
                <a:latin typeface="Century Gothic"/>
                <a:cs typeface="Century Gothic"/>
              </a:rPr>
              <a:t>k</a:t>
            </a:r>
            <a:r>
              <a:rPr sz="2750" i="1" spc="-20" dirty="0">
                <a:solidFill>
                  <a:srgbClr val="7F7F7F"/>
                </a:solidFill>
                <a:latin typeface="Century Gothic"/>
                <a:cs typeface="Century Gothic"/>
              </a:rPr>
              <a:t>s</a:t>
            </a:r>
            <a:r>
              <a:rPr sz="2750" i="1" spc="15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endParaRPr sz="2750">
              <a:latin typeface="Century Gothic"/>
              <a:cs typeface="Century Gothic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7F7F7F"/>
              </a:buClr>
              <a:buFont typeface="Arial"/>
              <a:buChar char="•"/>
              <a:tabLst>
                <a:tab pos="356235" algn="l"/>
                <a:tab pos="2432050" algn="l"/>
              </a:tabLst>
            </a:pPr>
            <a:r>
              <a:rPr sz="2750" spc="-160" dirty="0">
                <a:solidFill>
                  <a:srgbClr val="7F7F7F"/>
                </a:solidFill>
                <a:latin typeface="Century Gothic"/>
                <a:cs typeface="Century Gothic"/>
              </a:rPr>
              <a:t>A</a:t>
            </a:r>
            <a:r>
              <a:rPr sz="2750" spc="-35" dirty="0">
                <a:solidFill>
                  <a:srgbClr val="7F7F7F"/>
                </a:solidFill>
                <a:latin typeface="Tahoma"/>
                <a:cs typeface="Tahoma"/>
              </a:rPr>
              <a:t>l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g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35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t</a:t>
            </a:r>
            <a:r>
              <a:rPr sz="2750" spc="45" dirty="0">
                <a:solidFill>
                  <a:srgbClr val="7F7F7F"/>
                </a:solidFill>
                <a:latin typeface="Tahoma"/>
                <a:cs typeface="Tahoma"/>
              </a:rPr>
              <a:t>a</a:t>
            </a:r>
            <a:r>
              <a:rPr sz="2750" spc="20" dirty="0">
                <a:solidFill>
                  <a:srgbClr val="7F7F7F"/>
                </a:solidFill>
                <a:latin typeface="Tahoma"/>
                <a:cs typeface="Tahoma"/>
              </a:rPr>
              <a:t>m</a:t>
            </a:r>
            <a:r>
              <a:rPr sz="2750" spc="25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r>
              <a:rPr sz="2750" spc="45" dirty="0">
                <a:solidFill>
                  <a:srgbClr val="7F7F7F"/>
                </a:solidFill>
                <a:latin typeface="Tahoma"/>
                <a:cs typeface="Tahoma"/>
              </a:rPr>
              <a:t>k</a:t>
            </a:r>
            <a:r>
              <a:rPr sz="2750" dirty="0">
                <a:solidFill>
                  <a:srgbClr val="7F7F7F"/>
                </a:solidFill>
                <a:latin typeface="Tahoma"/>
                <a:cs typeface="Tahoma"/>
              </a:rPr>
              <a:t>i</a:t>
            </a:r>
            <a:r>
              <a:rPr sz="2750" dirty="0">
                <a:solidFill>
                  <a:srgbClr val="7F7F7F"/>
                </a:solidFill>
                <a:latin typeface="Times New Roman"/>
                <a:cs typeface="Times New Roman"/>
              </a:rPr>
              <a:t>	</a:t>
            </a:r>
            <a:r>
              <a:rPr sz="2750" spc="-25" dirty="0">
                <a:solidFill>
                  <a:srgbClr val="7F7F7F"/>
                </a:solidFill>
                <a:latin typeface="Tahoma"/>
                <a:cs typeface="Tahoma"/>
              </a:rPr>
              <a:t>p</a:t>
            </a:r>
            <a:r>
              <a:rPr sz="2750" spc="-20" dirty="0">
                <a:solidFill>
                  <a:srgbClr val="7F7F7F"/>
                </a:solidFill>
                <a:latin typeface="Tahoma"/>
                <a:cs typeface="Tahoma"/>
              </a:rPr>
              <a:t>r</a:t>
            </a:r>
            <a:r>
              <a:rPr sz="2750" spc="5" dirty="0">
                <a:solidFill>
                  <a:srgbClr val="7F7F7F"/>
                </a:solidFill>
                <a:latin typeface="Tahoma"/>
                <a:cs typeface="Tahoma"/>
              </a:rPr>
              <a:t>oc</a:t>
            </a:r>
            <a:r>
              <a:rPr sz="2750" spc="-40" dirty="0">
                <a:solidFill>
                  <a:srgbClr val="7F7F7F"/>
                </a:solidFill>
                <a:latin typeface="Tahoma"/>
                <a:cs typeface="Tahoma"/>
              </a:rPr>
              <a:t>e</a:t>
            </a:r>
            <a:r>
              <a:rPr sz="2750" spc="10" dirty="0">
                <a:solidFill>
                  <a:srgbClr val="7F7F7F"/>
                </a:solidFill>
                <a:latin typeface="Tahoma"/>
                <a:cs typeface="Tahoma"/>
              </a:rPr>
              <a:t>s</a:t>
            </a:r>
            <a:endParaRPr sz="275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803</Words>
  <Application>Microsoft Office PowerPoint</Application>
  <PresentationFormat>Projekcija na ekranu (4:3)</PresentationFormat>
  <Paragraphs>150</Paragraphs>
  <Slides>25</Slides>
  <Notes>25</Notes>
  <HiddenSlides>0</HiddenSlides>
  <MMClips>0</MMClips>
  <ScaleCrop>false</ScaleCrop>
  <HeadingPairs>
    <vt:vector size="6" baseType="variant">
      <vt:variant>
        <vt:lpstr>Korišćeni fontovi</vt:lpstr>
      </vt:variant>
      <vt:variant>
        <vt:i4>9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25</vt:i4>
      </vt:variant>
    </vt:vector>
  </HeadingPairs>
  <TitlesOfParts>
    <vt:vector size="35" baseType="lpstr">
      <vt:lpstr>Arial</vt:lpstr>
      <vt:lpstr>Calibri</vt:lpstr>
      <vt:lpstr>Calibri Light</vt:lpstr>
      <vt:lpstr>Century Gothic</vt:lpstr>
      <vt:lpstr>Courier New</vt:lpstr>
      <vt:lpstr>Palatino Linotype</vt:lpstr>
      <vt:lpstr>Tahoma</vt:lpstr>
      <vt:lpstr>Times New Roman</vt:lpstr>
      <vt:lpstr>Wingdings</vt:lpstr>
      <vt:lpstr>Tema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KAKO?</vt:lpstr>
      <vt:lpstr>Crawling</vt:lpstr>
      <vt:lpstr>Google boot -roboti</vt:lpstr>
      <vt:lpstr>PowerPoint prezentacija</vt:lpstr>
      <vt:lpstr>Kako Goolge bira stranice? Šta ne gleda?</vt:lpstr>
      <vt:lpstr>Indeksiranje web stranica sajtova</vt:lpstr>
      <vt:lpstr>Google pretraga na korisnikov upit</vt:lpstr>
      <vt:lpstr>PowerPoint prezentacija</vt:lpstr>
      <vt:lpstr>SEO Faktori</vt:lpstr>
      <vt:lpstr>SEO nekad i sad!!!</vt:lpstr>
      <vt:lpstr>STRATEGIJA</vt:lpstr>
      <vt:lpstr>PRIORITETI</vt:lpstr>
      <vt:lpstr>Savremeni SEO prioriteti</vt:lpstr>
      <vt:lpstr>PowerPoint prezentacija</vt:lpstr>
      <vt:lpstr>Faktori optimizacije</vt:lpstr>
      <vt:lpstr>PowerPoint prezentacija</vt:lpstr>
      <vt:lpstr>PowerPoint prezentacija</vt:lpstr>
      <vt:lpstr>Društvene mreže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dr Dejan Blagojević</cp:lastModifiedBy>
  <cp:revision>2</cp:revision>
  <dcterms:created xsi:type="dcterms:W3CDTF">2022-04-09T19:48:58Z</dcterms:created>
  <dcterms:modified xsi:type="dcterms:W3CDTF">2024-02-24T22:31:39Z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2022-04-09T00:00:00Z</vt:filetime>
  </property>
  <property fmtid="{D5CDD505-2E9C-101B-9397-08002B2CF9AE}" pid="3" name="LastSaved">
    <vt:filetime>2022-04-09T00:00:00Z</vt:filetime>
  </property>
</Properties>
</file>